
<file path=[Content_Types].xml><?xml version="1.0" encoding="utf-8"?>
<Types xmlns="http://schemas.openxmlformats.org/package/2006/content-types">
  <Default Extension="rels" ContentType="application/vnd.openxmlformats-package.relationships+xml"/>
  <Default Extension="xml" ContentType="application/xml"/>
  <Default Extension="png" ContentType="image/png"/>
  <Default Extension="jpe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1.xml" ContentType="application/vnd.openxmlformats-officedocument.theme+xml"/>
  <Override PartName="/ppt/notesMasters/notesMaster1.xml" ContentType="application/vnd.openxmlformats-officedocument.presentationml.notesMaster+xml"/>
  <Override PartName="/ppt/theme/theme2.xml" ContentType="application/vnd.openxmlformats-officedocument.theme+xml"/>
  <Override PartName="/ppt/slides/slide1.xml" ContentType="application/vnd.openxmlformats-officedocument.presentationml.slide+xml"/>
  <Override PartName="/ppt/notesSlides/notesSlide1.xml" ContentType="application/vnd.openxmlformats-officedocument.presentationml.notes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diagrams/layout1.xml" ContentType="application/vnd.openxmlformats-officedocument.drawingml.diagramLayout+xml"/>
  <Override PartName="/ppt/diagrams/data1.xml" ContentType="application/vnd.openxmlformats-officedocument.drawingml.diagramData+xml"/>
  <Override PartName="/ppt/diagrams/drawing1.xml" ContentType="application/vnd.ms-office.drawingml.diagramDrawing+xml"/>
  <Override PartName="/ppt/diagrams/colors1.xml" ContentType="application/vnd.openxmlformats-officedocument.drawingml.diagramColors+xml"/>
  <Override PartName="/ppt/diagrams/quickStyle1.xml" ContentType="application/vnd.openxmlformats-officedocument.drawingml.diagramStyl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officeDocument/2006/relationships/extended-properties" Target="docProps/app.xml"/><Relationship Id="rId3" Type="http://schemas.openxmlformats.org/package/2006/relationships/metadata/core-properties" Target="docProps/core.xml"/></Relationships>
</file>

<file path=ppt/presentation.xml><?xml version="1.0" encoding="utf-8"?>
<p:presentation xmlns:p="http://schemas.openxmlformats.org/presentationml/2006/main" xmlns:r="http://schemas.openxmlformats.org/officeDocument/2006/relationships" xmlns:a="http://schemas.openxmlformats.org/drawingml/2006/main" saveSubsetFonts="1">
  <p:sldMasterIdLst>
    <p:sldMasterId id="2147483648" r:id="rId1"/>
  </p:sldMasterIdLst>
  <p:notesMasterIdLst>
    <p:notesMasterId r:id="rId2"/>
  </p:notesMasterIdLst>
  <p:sldIdLst>
    <p:sldId id="257" r:id="rId3"/>
    <p:sldId id="258" r:id="rId4"/>
    <p:sldId id="259" r:id="rId5"/>
    <p:sldId id="260" r:id="rId6"/>
    <p:sldId id="261" r:id="rId7"/>
    <p:sldId id="262" r:id="rId8"/>
    <p:sldId id="263" r:id="rId9"/>
    <p:sldId id="264" r:id="rId10"/>
    <p:sldId id="265" r:id="rId11"/>
    <p:sldId id="266" r:id="rId12"/>
    <p:sldId id="268" r:id="rId13"/>
    <p:sldId id="269" r:id="rId14"/>
    <p:sldId id="270" r:id="rId15"/>
    <p:sldId id="271" r:id="rId16"/>
    <p:sldId id="272" r:id="rId17"/>
    <p:sldId id="273" r:id="rId18"/>
    <p:sldId id="274" r:id="rId19"/>
    <p:sldId id="275" r:id="rId20"/>
    <p:sldId id="276" r:id="rId21"/>
    <p:sldId id="277" r:id="rId22"/>
    <p:sldId id="278" r:id="rId23"/>
  </p:sldIdLst>
  <p:sldSz type="screen4x3" cy="6858000" cx="9144000"/>
  <p:notesSz cx="6858000" cy="9144000"/>
  <p:defaultTextStyle>
    <a:defPPr>
      <a:defRPr lang="tr-TR"/>
    </a:defPPr>
    <a:lvl1pPr algn="l" defTabSz="914400" eaLnBrk="1" hangingPunct="1" latinLnBrk="0" marL="0" rtl="0">
      <a:defRPr sz="1800" kern="1200">
        <a:solidFill>
          <a:schemeClr val="tx1"/>
        </a:solidFill>
        <a:latin typeface="+mn-lt"/>
        <a:ea typeface="+mn-ea"/>
        <a:cs typeface="+mn-cs"/>
      </a:defRPr>
    </a:lvl1pPr>
    <a:lvl2pPr algn="l" defTabSz="914400" eaLnBrk="1" hangingPunct="1" latinLnBrk="0" marL="457200" rtl="0">
      <a:defRPr sz="1800" kern="1200">
        <a:solidFill>
          <a:schemeClr val="tx1"/>
        </a:solidFill>
        <a:latin typeface="+mn-lt"/>
        <a:ea typeface="+mn-ea"/>
        <a:cs typeface="+mn-cs"/>
      </a:defRPr>
    </a:lvl2pPr>
    <a:lvl3pPr algn="l" defTabSz="914400" eaLnBrk="1" hangingPunct="1" latinLnBrk="0" marL="914400" rtl="0">
      <a:defRPr sz="1800" kern="1200">
        <a:solidFill>
          <a:schemeClr val="tx1"/>
        </a:solidFill>
        <a:latin typeface="+mn-lt"/>
        <a:ea typeface="+mn-ea"/>
        <a:cs typeface="+mn-cs"/>
      </a:defRPr>
    </a:lvl3pPr>
    <a:lvl4pPr algn="l" defTabSz="914400" eaLnBrk="1" hangingPunct="1" latinLnBrk="0" marL="1371600" rtl="0">
      <a:defRPr sz="1800" kern="1200">
        <a:solidFill>
          <a:schemeClr val="tx1"/>
        </a:solidFill>
        <a:latin typeface="+mn-lt"/>
        <a:ea typeface="+mn-ea"/>
        <a:cs typeface="+mn-cs"/>
      </a:defRPr>
    </a:lvl4pPr>
    <a:lvl5pPr algn="l" defTabSz="914400" eaLnBrk="1" hangingPunct="1" latinLnBrk="0" marL="1828800" rtl="0">
      <a:defRPr sz="1800" kern="1200">
        <a:solidFill>
          <a:schemeClr val="tx1"/>
        </a:solidFill>
        <a:latin typeface="+mn-lt"/>
        <a:ea typeface="+mn-ea"/>
        <a:cs typeface="+mn-cs"/>
      </a:defRPr>
    </a:lvl5pPr>
    <a:lvl6pPr algn="l" defTabSz="914400" eaLnBrk="1" hangingPunct="1" latinLnBrk="0" marL="2286000" rtl="0">
      <a:defRPr sz="1800" kern="1200">
        <a:solidFill>
          <a:schemeClr val="tx1"/>
        </a:solidFill>
        <a:latin typeface="+mn-lt"/>
        <a:ea typeface="+mn-ea"/>
        <a:cs typeface="+mn-cs"/>
      </a:defRPr>
    </a:lvl6pPr>
    <a:lvl7pPr algn="l" defTabSz="914400" eaLnBrk="1" hangingPunct="1" latinLnBrk="0" marL="2743200" rtl="0">
      <a:defRPr sz="1800" kern="1200">
        <a:solidFill>
          <a:schemeClr val="tx1"/>
        </a:solidFill>
        <a:latin typeface="+mn-lt"/>
        <a:ea typeface="+mn-ea"/>
        <a:cs typeface="+mn-cs"/>
      </a:defRPr>
    </a:lvl7pPr>
    <a:lvl8pPr algn="l" defTabSz="914400" eaLnBrk="1" hangingPunct="1" latinLnBrk="0" marL="3200400" rtl="0">
      <a:defRPr sz="1800" kern="1200">
        <a:solidFill>
          <a:schemeClr val="tx1"/>
        </a:solidFill>
        <a:latin typeface="+mn-lt"/>
        <a:ea typeface="+mn-ea"/>
        <a:cs typeface="+mn-cs"/>
      </a:defRPr>
    </a:lvl8pPr>
    <a:lvl9pPr algn="l" defTabSz="914400" eaLnBrk="1" hangingPunct="1" latinLnBrk="0" marL="3657600" rtl="0">
      <a:defRPr sz="1800" kern="1200">
        <a:solidFill>
          <a:schemeClr val="tx1"/>
        </a:solidFill>
        <a:latin typeface="+mn-lt"/>
        <a:ea typeface="+mn-ea"/>
        <a:cs typeface="+mn-cs"/>
      </a:defRPr>
    </a:lvl9pPr>
  </p:defaultTextStyle>
</p:presentation>
</file>

<file path=ppt/presProps.xml><?xml version="1.0" encoding="utf-8"?>
<p:presentationPr xmlns:p="http://schemas.openxmlformats.org/presentationml/2006/main" xmlns:r="http://schemas.openxmlformats.org/officeDocument/2006/relationships" xmlns:a="http://schemas.openxmlformats.org/drawingml/2006/main"/>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p="http://schemas.openxmlformats.org/presentationml/2006/main" xmlns:r="http://schemas.openxmlformats.org/officeDocument/2006/relationships" xmlns:a="http://schemas.openxmlformats.org/drawingml/2006/main">
  <p:normalViewPr horzBarState="maximized">
    <p:restoredLeft sz="15620"/>
    <p:restoredTop sz="94660"/>
  </p:normalViewPr>
  <p:slideViewPr>
    <p:cSldViewPr>
      <p:cViewPr varScale="1">
        <p:scale>
          <a:sx n="73" d="100"/>
          <a:sy n="73" d="100"/>
        </p:scale>
        <p:origin x="-1296" y="-102"/>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notesMaster" Target="notesMasters/notesMaster1.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tableStyles" Target="tableStyles.xml"/><Relationship Id="rId25" Type="http://schemas.openxmlformats.org/officeDocument/2006/relationships/presProps" Target="presProps.xml"/><Relationship Id="rId26" Type="http://schemas.openxmlformats.org/officeDocument/2006/relationships/viewProps" Target="viewProps.xml"/><Relationship Id="rId27"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AC1E3CE-0FC7-4BD2-BCF3-1F6D90469FF1}" type="doc">
      <dgm:prSet loTypeId="urn:microsoft.com/office/officeart/2005/8/layout/cycle1" loCatId="cycle" qsTypeId="urn:microsoft.com/office/officeart/2005/8/quickstyle/simple1" qsCatId="simple" csTypeId="urn:microsoft.com/office/officeart/2005/8/colors/accent0_1" csCatId="mainScheme" phldr="1"/>
      <dgm:spPr/>
      <dgm:t>
        <a:bodyPr/>
        <a:lstStyle/>
        <a:p>
          <a:endParaRPr lang="tr-TR"/>
        </a:p>
      </dgm:t>
    </dgm:pt>
    <dgm:pt modelId="{A0A7FA7A-AC54-433A-95E7-5992040FD5B6}">
      <dgm:prSet phldrT="[Metin]" custT="1"/>
      <dgm:spPr/>
      <dgm:t>
        <a:bodyPr/>
        <a:lstStyle/>
        <a:p>
          <a:r>
            <a:rPr lang="tr-TR" sz="1200" dirty="0">
              <a:solidFill>
                <a:schemeClr val="tx1"/>
              </a:solidFill>
            </a:rPr>
            <a:t>Metnin anlaşılmasını destekleyen çizimler</a:t>
          </a:r>
        </a:p>
      </dgm:t>
    </dgm:pt>
    <dgm:pt modelId="{7EC30065-FB40-4184-B0CB-0E52445406E8}" type="parTrans" cxnId="{8A9A8AD9-860C-434A-B2D4-717B681FEEFC}">
      <dgm:prSet/>
      <dgm:spPr/>
      <dgm:t>
        <a:bodyPr/>
        <a:lstStyle/>
        <a:p>
          <a:endParaRPr lang="tr-TR"/>
        </a:p>
      </dgm:t>
    </dgm:pt>
    <dgm:pt modelId="{E20652D6-E1E1-4BC7-89A3-C16C4A2F3047}" type="sibTrans" cxnId="{8A9A8AD9-860C-434A-B2D4-717B681FEEFC}">
      <dgm:prSet/>
      <dgm:spPr/>
      <dgm:t>
        <a:bodyPr/>
        <a:lstStyle/>
        <a:p>
          <a:endParaRPr lang="tr-TR"/>
        </a:p>
      </dgm:t>
    </dgm:pt>
    <dgm:pt modelId="{A58AF57F-DD70-482A-8055-2BBC7E57165B}">
      <dgm:prSet phldrT="[Metin]" custT="1"/>
      <dgm:spPr/>
      <dgm:t>
        <a:bodyPr/>
        <a:lstStyle/>
        <a:p>
          <a:r>
            <a:rPr lang="tr-TR" sz="1200" dirty="0">
              <a:solidFill>
                <a:schemeClr val="tx1"/>
              </a:solidFill>
            </a:rPr>
            <a:t>Kafiye ve Uyum</a:t>
          </a:r>
        </a:p>
      </dgm:t>
    </dgm:pt>
    <dgm:pt modelId="{DB6B669B-9EBF-4EA6-A1CA-E448BAFE0D6B}" type="parTrans" cxnId="{877FBB77-617D-415C-A8E9-8409E6950641}">
      <dgm:prSet/>
      <dgm:spPr/>
      <dgm:t>
        <a:bodyPr/>
        <a:lstStyle/>
        <a:p>
          <a:endParaRPr lang="tr-TR"/>
        </a:p>
      </dgm:t>
    </dgm:pt>
    <dgm:pt modelId="{1C4533A4-1253-4B8F-9785-202CD185BD3C}" type="sibTrans" cxnId="{877FBB77-617D-415C-A8E9-8409E6950641}">
      <dgm:prSet/>
      <dgm:spPr/>
      <dgm:t>
        <a:bodyPr/>
        <a:lstStyle/>
        <a:p>
          <a:endParaRPr lang="tr-TR"/>
        </a:p>
      </dgm:t>
    </dgm:pt>
    <dgm:pt modelId="{21E2195D-D7FC-4B87-8EC9-555146724D79}">
      <dgm:prSet phldrT="[Metin]" custT="1"/>
      <dgm:spPr/>
      <dgm:t>
        <a:bodyPr/>
        <a:lstStyle/>
        <a:p>
          <a:r>
            <a:rPr lang="tr-TR" sz="1400" dirty="0">
              <a:solidFill>
                <a:schemeClr val="tx1"/>
              </a:solidFill>
            </a:rPr>
            <a:t>Heyecan Verici Bir Son</a:t>
          </a:r>
        </a:p>
      </dgm:t>
    </dgm:pt>
    <dgm:pt modelId="{22D66D22-4518-4DE6-ABEC-BF8F0E1C0C45}" type="parTrans" cxnId="{A247DB60-44AD-4BDB-828D-E1810FF7965B}">
      <dgm:prSet/>
      <dgm:spPr/>
      <dgm:t>
        <a:bodyPr/>
        <a:lstStyle/>
        <a:p>
          <a:endParaRPr lang="tr-TR"/>
        </a:p>
      </dgm:t>
    </dgm:pt>
    <dgm:pt modelId="{66007A2C-F32E-4223-953A-D76D50531A52}" type="sibTrans" cxnId="{A247DB60-44AD-4BDB-828D-E1810FF7965B}">
      <dgm:prSet/>
      <dgm:spPr/>
      <dgm:t>
        <a:bodyPr/>
        <a:lstStyle/>
        <a:p>
          <a:endParaRPr lang="tr-TR"/>
        </a:p>
      </dgm:t>
    </dgm:pt>
    <dgm:pt modelId="{CF354FE0-B2E2-4679-BE5A-150918FF9411}">
      <dgm:prSet phldrT="[Metin]" custT="1"/>
      <dgm:spPr/>
      <dgm:t>
        <a:bodyPr/>
        <a:lstStyle/>
        <a:p>
          <a:r>
            <a:rPr lang="tr-TR" sz="1400" dirty="0">
              <a:solidFill>
                <a:schemeClr val="tx1"/>
              </a:solidFill>
            </a:rPr>
            <a:t>Mizah ve çok fazla hareket</a:t>
          </a:r>
        </a:p>
      </dgm:t>
    </dgm:pt>
    <dgm:pt modelId="{4B9517BE-E87A-4C41-8246-97D08E4DD88E}" type="parTrans" cxnId="{093D9258-4FCA-427D-81E3-A19C98E65288}">
      <dgm:prSet/>
      <dgm:spPr/>
      <dgm:t>
        <a:bodyPr/>
        <a:lstStyle/>
        <a:p>
          <a:endParaRPr lang="tr-TR"/>
        </a:p>
      </dgm:t>
    </dgm:pt>
    <dgm:pt modelId="{D5E94151-784E-4DC7-B6E8-8E0E2287F37B}" type="sibTrans" cxnId="{093D9258-4FCA-427D-81E3-A19C98E65288}">
      <dgm:prSet/>
      <dgm:spPr/>
      <dgm:t>
        <a:bodyPr/>
        <a:lstStyle/>
        <a:p>
          <a:endParaRPr lang="tr-TR"/>
        </a:p>
      </dgm:t>
    </dgm:pt>
    <dgm:pt modelId="{AAB6FBAF-0658-4DC2-B5F9-AB080C0A4DE8}">
      <dgm:prSet phldrT="[Metin]" custT="1"/>
      <dgm:spPr/>
      <dgm:t>
        <a:bodyPr/>
        <a:lstStyle/>
        <a:p>
          <a:r>
            <a:rPr lang="tr-TR" sz="1100" dirty="0">
              <a:solidFill>
                <a:schemeClr val="tx1"/>
              </a:solidFill>
            </a:rPr>
            <a:t>Öngörülebilir ve tanıdık bir hikaye</a:t>
          </a:r>
        </a:p>
      </dgm:t>
    </dgm:pt>
    <dgm:pt modelId="{A0CD43B7-5712-471B-B5C3-58A78E5CDCFE}" type="parTrans" cxnId="{3C05C8CE-56C9-428B-8AAD-605DDE9A01B8}">
      <dgm:prSet/>
      <dgm:spPr/>
      <dgm:t>
        <a:bodyPr/>
        <a:lstStyle/>
        <a:p>
          <a:endParaRPr lang="tr-TR"/>
        </a:p>
      </dgm:t>
    </dgm:pt>
    <dgm:pt modelId="{DDF6B5E3-4209-48CB-A9A9-7FE4C87D71CD}" type="sibTrans" cxnId="{3C05C8CE-56C9-428B-8AAD-605DDE9A01B8}">
      <dgm:prSet/>
      <dgm:spPr/>
      <dgm:t>
        <a:bodyPr/>
        <a:lstStyle/>
        <a:p>
          <a:endParaRPr lang="tr-TR"/>
        </a:p>
      </dgm:t>
    </dgm:pt>
    <dgm:pt modelId="{A40E3C74-AC65-488F-A91D-7E1F694B114F}">
      <dgm:prSet phldrT="[Metin]" custT="1"/>
      <dgm:spPr/>
      <dgm:t>
        <a:bodyPr/>
        <a:lstStyle/>
        <a:p>
          <a:r>
            <a:rPr lang="tr-TR" sz="1100" dirty="0">
              <a:solidFill>
                <a:schemeClr val="tx1"/>
              </a:solidFill>
            </a:rPr>
            <a:t>İlgi Çekici Karakterler</a:t>
          </a:r>
        </a:p>
      </dgm:t>
    </dgm:pt>
    <dgm:pt modelId="{D3632CDA-9995-44BB-8682-3B31F25B292B}" type="parTrans" cxnId="{17641E6B-DC68-433B-84E5-193EFD107B93}">
      <dgm:prSet/>
      <dgm:spPr/>
      <dgm:t>
        <a:bodyPr/>
        <a:lstStyle/>
        <a:p>
          <a:endParaRPr lang="tr-TR"/>
        </a:p>
      </dgm:t>
    </dgm:pt>
    <dgm:pt modelId="{A0EE5D5D-D83F-4FFF-B302-79C00E22AB9E}" type="sibTrans" cxnId="{17641E6B-DC68-433B-84E5-193EFD107B93}">
      <dgm:prSet/>
      <dgm:spPr/>
      <dgm:t>
        <a:bodyPr/>
        <a:lstStyle/>
        <a:p>
          <a:endParaRPr lang="tr-TR"/>
        </a:p>
      </dgm:t>
    </dgm:pt>
    <dgm:pt modelId="{A73CB784-35D2-4742-9FE0-7CDF8AE5C961}">
      <dgm:prSet phldrT="[Metin]" custT="1"/>
      <dgm:spPr/>
      <dgm:t>
        <a:bodyPr/>
        <a:lstStyle/>
        <a:p>
          <a:r>
            <a:rPr lang="tr-TR" sz="1200" dirty="0">
              <a:solidFill>
                <a:schemeClr val="tx1"/>
              </a:solidFill>
            </a:rPr>
            <a:t>Tekrar Eden Kelime Ve Yapılar</a:t>
          </a:r>
        </a:p>
      </dgm:t>
    </dgm:pt>
    <dgm:pt modelId="{9997FB10-F825-4C20-9DB3-E6ABD1B94B3A}" type="parTrans" cxnId="{CEEB7A7F-BB4F-4C7C-B905-5B76A6E0A17D}">
      <dgm:prSet/>
      <dgm:spPr/>
      <dgm:t>
        <a:bodyPr/>
        <a:lstStyle/>
        <a:p>
          <a:endParaRPr lang="tr-TR"/>
        </a:p>
      </dgm:t>
    </dgm:pt>
    <dgm:pt modelId="{A5610110-8C56-4F0A-8CB4-6178D15BCBED}" type="sibTrans" cxnId="{CEEB7A7F-BB4F-4C7C-B905-5B76A6E0A17D}">
      <dgm:prSet/>
      <dgm:spPr/>
      <dgm:t>
        <a:bodyPr/>
        <a:lstStyle/>
        <a:p>
          <a:endParaRPr lang="tr-TR"/>
        </a:p>
      </dgm:t>
    </dgm:pt>
    <dgm:pt modelId="{B4AA7548-7E32-4014-88C5-3DA3C42D8C04}">
      <dgm:prSet phldrT="[Metin]" custT="1"/>
      <dgm:spPr/>
      <dgm:t>
        <a:bodyPr/>
        <a:lstStyle/>
        <a:p>
          <a:r>
            <a:rPr lang="tr-TR" sz="1200" dirty="0">
              <a:solidFill>
                <a:schemeClr val="tx1"/>
              </a:solidFill>
            </a:rPr>
            <a:t>Yaş Grubu Ve Düzeyi İçin Uygunluk</a:t>
          </a:r>
        </a:p>
      </dgm:t>
    </dgm:pt>
    <dgm:pt modelId="{828FB64E-1B66-49B8-A8D3-C80F8DC99EDE}" type="parTrans" cxnId="{FFBB45AD-A6E8-4523-B20B-97CF1FA5D8A9}">
      <dgm:prSet/>
      <dgm:spPr/>
      <dgm:t>
        <a:bodyPr/>
        <a:lstStyle/>
        <a:p>
          <a:endParaRPr lang="tr-TR"/>
        </a:p>
      </dgm:t>
    </dgm:pt>
    <dgm:pt modelId="{A5B86144-833C-414E-B922-1251FC8AC5B0}" type="sibTrans" cxnId="{FFBB45AD-A6E8-4523-B20B-97CF1FA5D8A9}">
      <dgm:prSet/>
      <dgm:spPr/>
      <dgm:t>
        <a:bodyPr/>
        <a:lstStyle/>
        <a:p>
          <a:endParaRPr lang="tr-TR"/>
        </a:p>
      </dgm:t>
    </dgm:pt>
    <dgm:pt modelId="{C0A02192-993F-45EF-B099-1934079825DD}">
      <dgm:prSet phldrT="[Metin]" custT="1"/>
      <dgm:spPr/>
      <dgm:t>
        <a:bodyPr/>
        <a:lstStyle/>
        <a:p>
          <a:r>
            <a:rPr lang="tr-TR" sz="1200" dirty="0">
              <a:solidFill>
                <a:schemeClr val="tx1"/>
              </a:solidFill>
            </a:rPr>
            <a:t>Açık Ve Anlaşılır Bir Mesaj</a:t>
          </a:r>
        </a:p>
      </dgm:t>
    </dgm:pt>
    <dgm:pt modelId="{15E277A7-45E1-4FBC-8910-4FFB500C47AF}" type="parTrans" cxnId="{9A82FE0E-CAD2-445B-90C9-650CCE6AED14}">
      <dgm:prSet/>
      <dgm:spPr/>
      <dgm:t>
        <a:bodyPr/>
        <a:lstStyle/>
        <a:p>
          <a:endParaRPr lang="tr-TR"/>
        </a:p>
      </dgm:t>
    </dgm:pt>
    <dgm:pt modelId="{CA089BC7-9810-4CAD-BFF5-A7A5F47DEC1B}" type="sibTrans" cxnId="{9A82FE0E-CAD2-445B-90C9-650CCE6AED14}">
      <dgm:prSet/>
      <dgm:spPr/>
      <dgm:t>
        <a:bodyPr/>
        <a:lstStyle/>
        <a:p>
          <a:endParaRPr lang="tr-TR"/>
        </a:p>
      </dgm:t>
    </dgm:pt>
    <dgm:pt modelId="{8B6E8D1F-5BB8-4026-B29C-951600C07405}">
      <dgm:prSet phldrT="[Metin]" custT="1"/>
      <dgm:spPr/>
      <dgm:t>
        <a:bodyPr/>
        <a:lstStyle/>
        <a:p>
          <a:r>
            <a:rPr lang="tr-TR" sz="1400" dirty="0">
              <a:solidFill>
                <a:schemeClr val="tx1"/>
              </a:solidFill>
            </a:rPr>
            <a:t>Müfredatla Bağdaştırılacak Konular Ve İçerik</a:t>
          </a:r>
        </a:p>
      </dgm:t>
    </dgm:pt>
    <dgm:pt modelId="{F6992645-0232-4C9B-A433-825623E8C1CE}" type="parTrans" cxnId="{81852052-D38B-487D-B319-38BAE2E28835}">
      <dgm:prSet/>
      <dgm:spPr/>
      <dgm:t>
        <a:bodyPr/>
        <a:lstStyle/>
        <a:p>
          <a:endParaRPr lang="tr-TR"/>
        </a:p>
      </dgm:t>
    </dgm:pt>
    <dgm:pt modelId="{CBB0370E-9B29-4434-9C5F-6764AAEBEDD5}" type="sibTrans" cxnId="{81852052-D38B-487D-B319-38BAE2E28835}">
      <dgm:prSet/>
      <dgm:spPr/>
      <dgm:t>
        <a:bodyPr/>
        <a:lstStyle/>
        <a:p>
          <a:endParaRPr lang="tr-TR"/>
        </a:p>
      </dgm:t>
    </dgm:pt>
    <dgm:pt modelId="{CC36CFA0-B3A5-4BEC-86CD-1F18F94A9898}">
      <dgm:prSet phldrT="[Metin]"/>
      <dgm:spPr/>
      <dgm:t>
        <a:bodyPr/>
        <a:lstStyle/>
        <a:p>
          <a:r>
            <a:rPr lang="tr-TR" dirty="0">
              <a:solidFill>
                <a:schemeClr val="tx1"/>
              </a:solidFill>
            </a:rPr>
            <a:t>Kolay Takip Edilebilir Bir Olay Örgüsü</a:t>
          </a:r>
        </a:p>
      </dgm:t>
    </dgm:pt>
    <dgm:pt modelId="{749F764F-F930-4B26-8C01-B8AE7ECE49A7}" type="parTrans" cxnId="{C96987DB-6996-43B4-AEFB-1D9993F8FAF5}">
      <dgm:prSet/>
      <dgm:spPr/>
      <dgm:t>
        <a:bodyPr/>
        <a:lstStyle/>
        <a:p>
          <a:endParaRPr lang="tr-TR"/>
        </a:p>
      </dgm:t>
    </dgm:pt>
    <dgm:pt modelId="{CDC726AF-F838-485A-B602-D5F6A2A9CB5C}" type="sibTrans" cxnId="{C96987DB-6996-43B4-AEFB-1D9993F8FAF5}">
      <dgm:prSet/>
      <dgm:spPr/>
      <dgm:t>
        <a:bodyPr/>
        <a:lstStyle/>
        <a:p>
          <a:endParaRPr lang="tr-TR"/>
        </a:p>
      </dgm:t>
    </dgm:pt>
    <dgm:pt modelId="{E09EBCD5-8DAF-4F05-AE10-8B72C4CF3927}" type="pres">
      <dgm:prSet presAssocID="{AAC1E3CE-0FC7-4BD2-BCF3-1F6D90469FF1}" presName="cycle" presStyleCnt="0">
        <dgm:presLayoutVars>
          <dgm:dir/>
          <dgm:resizeHandles val="exact"/>
        </dgm:presLayoutVars>
      </dgm:prSet>
      <dgm:spPr/>
      <dgm:t>
        <a:bodyPr/>
        <a:lstStyle/>
        <a:p>
          <a:endParaRPr lang="tr-TR"/>
        </a:p>
      </dgm:t>
    </dgm:pt>
    <dgm:pt modelId="{BBC5DEF1-912E-4FFD-9AF4-D2797C2A73A8}" type="pres">
      <dgm:prSet presAssocID="{A0A7FA7A-AC54-433A-95E7-5992040FD5B6}" presName="dummy" presStyleCnt="0"/>
      <dgm:spPr/>
    </dgm:pt>
    <dgm:pt modelId="{8E835D0F-D11D-4030-8DDA-80DD50F6698F}" type="pres">
      <dgm:prSet presAssocID="{A0A7FA7A-AC54-433A-95E7-5992040FD5B6}" presName="node" presStyleLbl="revTx" presStyleIdx="0" presStyleCnt="11" custScaleX="141596" custRadScaleRad="102906" custRadScaleInc="47959">
        <dgm:presLayoutVars>
          <dgm:bulletEnabled val="1"/>
        </dgm:presLayoutVars>
      </dgm:prSet>
      <dgm:spPr/>
      <dgm:t>
        <a:bodyPr/>
        <a:lstStyle/>
        <a:p>
          <a:endParaRPr lang="tr-TR"/>
        </a:p>
      </dgm:t>
    </dgm:pt>
    <dgm:pt modelId="{92EAEAC4-F8BD-400B-9C85-5DFAEBABC275}" type="pres">
      <dgm:prSet presAssocID="{E20652D6-E1E1-4BC7-89A3-C16C4A2F3047}" presName="sibTrans" presStyleLbl="node1" presStyleIdx="0" presStyleCnt="11" custLinFactNeighborX="4235" custLinFactNeighborY="-1364"/>
      <dgm:spPr/>
      <dgm:t>
        <a:bodyPr/>
        <a:lstStyle/>
        <a:p>
          <a:endParaRPr lang="tr-TR"/>
        </a:p>
      </dgm:t>
    </dgm:pt>
    <dgm:pt modelId="{02131B7A-1F2F-4EA4-95CE-510210D229D9}" type="pres">
      <dgm:prSet presAssocID="{A58AF57F-DD70-482A-8055-2BBC7E57165B}" presName="dummy" presStyleCnt="0"/>
      <dgm:spPr/>
    </dgm:pt>
    <dgm:pt modelId="{70CEADCF-B223-4778-9471-8B00C55E04D3}" type="pres">
      <dgm:prSet presAssocID="{A58AF57F-DD70-482A-8055-2BBC7E57165B}" presName="node" presStyleLbl="revTx" presStyleIdx="1" presStyleCnt="11">
        <dgm:presLayoutVars>
          <dgm:bulletEnabled val="1"/>
        </dgm:presLayoutVars>
      </dgm:prSet>
      <dgm:spPr/>
      <dgm:t>
        <a:bodyPr/>
        <a:lstStyle/>
        <a:p>
          <a:endParaRPr lang="tr-TR"/>
        </a:p>
      </dgm:t>
    </dgm:pt>
    <dgm:pt modelId="{07A9FEA1-6ACD-4FE6-8464-90DD58D2D146}" type="pres">
      <dgm:prSet presAssocID="{1C4533A4-1253-4B8F-9785-202CD185BD3C}" presName="sibTrans" presStyleLbl="node1" presStyleIdx="1" presStyleCnt="11"/>
      <dgm:spPr/>
      <dgm:t>
        <a:bodyPr/>
        <a:lstStyle/>
        <a:p>
          <a:endParaRPr lang="tr-TR"/>
        </a:p>
      </dgm:t>
    </dgm:pt>
    <dgm:pt modelId="{3DAF163B-A24B-42AC-95A7-3E627B07319F}" type="pres">
      <dgm:prSet presAssocID="{21E2195D-D7FC-4B87-8EC9-555146724D79}" presName="dummy" presStyleCnt="0"/>
      <dgm:spPr/>
    </dgm:pt>
    <dgm:pt modelId="{C2523B4B-4D3F-4C58-8E59-8D5BEC36B7F5}" type="pres">
      <dgm:prSet presAssocID="{21E2195D-D7FC-4B87-8EC9-555146724D79}" presName="node" presStyleLbl="revTx" presStyleIdx="2" presStyleCnt="11">
        <dgm:presLayoutVars>
          <dgm:bulletEnabled val="1"/>
        </dgm:presLayoutVars>
      </dgm:prSet>
      <dgm:spPr/>
      <dgm:t>
        <a:bodyPr/>
        <a:lstStyle/>
        <a:p>
          <a:endParaRPr lang="tr-TR"/>
        </a:p>
      </dgm:t>
    </dgm:pt>
    <dgm:pt modelId="{BAC6B59B-BDCA-4A3A-8066-C4151F14F2FE}" type="pres">
      <dgm:prSet presAssocID="{66007A2C-F32E-4223-953A-D76D50531A52}" presName="sibTrans" presStyleLbl="node1" presStyleIdx="2" presStyleCnt="11"/>
      <dgm:spPr/>
      <dgm:t>
        <a:bodyPr/>
        <a:lstStyle/>
        <a:p>
          <a:endParaRPr lang="tr-TR"/>
        </a:p>
      </dgm:t>
    </dgm:pt>
    <dgm:pt modelId="{F602BEDA-57A8-4C5F-8403-C8E5D65C77D9}" type="pres">
      <dgm:prSet presAssocID="{CF354FE0-B2E2-4679-BE5A-150918FF9411}" presName="dummy" presStyleCnt="0"/>
      <dgm:spPr/>
    </dgm:pt>
    <dgm:pt modelId="{59A1B724-D52A-4D4A-B20C-CE81440E3F15}" type="pres">
      <dgm:prSet presAssocID="{CF354FE0-B2E2-4679-BE5A-150918FF9411}" presName="node" presStyleLbl="revTx" presStyleIdx="3" presStyleCnt="11">
        <dgm:presLayoutVars>
          <dgm:bulletEnabled val="1"/>
        </dgm:presLayoutVars>
      </dgm:prSet>
      <dgm:spPr/>
      <dgm:t>
        <a:bodyPr/>
        <a:lstStyle/>
        <a:p>
          <a:endParaRPr lang="tr-TR"/>
        </a:p>
      </dgm:t>
    </dgm:pt>
    <dgm:pt modelId="{B8A9BF88-1301-4E9E-9B4A-1AF216EDAE1B}" type="pres">
      <dgm:prSet presAssocID="{D5E94151-784E-4DC7-B6E8-8E0E2287F37B}" presName="sibTrans" presStyleLbl="node1" presStyleIdx="3" presStyleCnt="11"/>
      <dgm:spPr/>
      <dgm:t>
        <a:bodyPr/>
        <a:lstStyle/>
        <a:p>
          <a:endParaRPr lang="tr-TR"/>
        </a:p>
      </dgm:t>
    </dgm:pt>
    <dgm:pt modelId="{991BE112-9A47-4CC7-A832-E2AF45AC3081}" type="pres">
      <dgm:prSet presAssocID="{AAB6FBAF-0658-4DC2-B5F9-AB080C0A4DE8}" presName="dummy" presStyleCnt="0"/>
      <dgm:spPr/>
    </dgm:pt>
    <dgm:pt modelId="{14C6BFB4-95C6-48CB-8AF2-9E9FD5A667FE}" type="pres">
      <dgm:prSet presAssocID="{AAB6FBAF-0658-4DC2-B5F9-AB080C0A4DE8}" presName="node" presStyleLbl="revTx" presStyleIdx="4" presStyleCnt="11" custScaleX="118590" custRadScaleRad="105225" custRadScaleInc="1114">
        <dgm:presLayoutVars>
          <dgm:bulletEnabled val="1"/>
        </dgm:presLayoutVars>
      </dgm:prSet>
      <dgm:spPr/>
      <dgm:t>
        <a:bodyPr/>
        <a:lstStyle/>
        <a:p>
          <a:endParaRPr lang="tr-TR"/>
        </a:p>
      </dgm:t>
    </dgm:pt>
    <dgm:pt modelId="{DA4EB9FA-F9FB-4A33-AEC6-1E3C8C0431A3}" type="pres">
      <dgm:prSet presAssocID="{DDF6B5E3-4209-48CB-A9A9-7FE4C87D71CD}" presName="sibTrans" presStyleLbl="node1" presStyleIdx="4" presStyleCnt="11"/>
      <dgm:spPr/>
      <dgm:t>
        <a:bodyPr/>
        <a:lstStyle/>
        <a:p>
          <a:endParaRPr lang="tr-TR"/>
        </a:p>
      </dgm:t>
    </dgm:pt>
    <dgm:pt modelId="{7BFA22CA-477B-4614-85B5-D1AA56889052}" type="pres">
      <dgm:prSet presAssocID="{A40E3C74-AC65-488F-A91D-7E1F694B114F}" presName="dummy" presStyleCnt="0"/>
      <dgm:spPr/>
    </dgm:pt>
    <dgm:pt modelId="{FDFC11C3-1A78-4D38-93FA-E3659DA4FD7E}" type="pres">
      <dgm:prSet presAssocID="{A40E3C74-AC65-488F-A91D-7E1F694B114F}" presName="node" presStyleLbl="revTx" presStyleIdx="5" presStyleCnt="11">
        <dgm:presLayoutVars>
          <dgm:bulletEnabled val="1"/>
        </dgm:presLayoutVars>
      </dgm:prSet>
      <dgm:spPr/>
      <dgm:t>
        <a:bodyPr/>
        <a:lstStyle/>
        <a:p>
          <a:endParaRPr lang="tr-TR"/>
        </a:p>
      </dgm:t>
    </dgm:pt>
    <dgm:pt modelId="{DC42A24B-E365-47CB-8257-6DA00296095F}" type="pres">
      <dgm:prSet presAssocID="{A0EE5D5D-D83F-4FFF-B302-79C00E22AB9E}" presName="sibTrans" presStyleLbl="node1" presStyleIdx="5" presStyleCnt="11"/>
      <dgm:spPr/>
      <dgm:t>
        <a:bodyPr/>
        <a:lstStyle/>
        <a:p>
          <a:endParaRPr lang="tr-TR"/>
        </a:p>
      </dgm:t>
    </dgm:pt>
    <dgm:pt modelId="{21D1E732-6245-4B59-9368-7C41DACB3DE0}" type="pres">
      <dgm:prSet presAssocID="{A73CB784-35D2-4742-9FE0-7CDF8AE5C961}" presName="dummy" presStyleCnt="0"/>
      <dgm:spPr/>
    </dgm:pt>
    <dgm:pt modelId="{C9805F34-7508-4F49-8A6A-AEAA3EA6B366}" type="pres">
      <dgm:prSet presAssocID="{A73CB784-35D2-4742-9FE0-7CDF8AE5C961}" presName="node" presStyleLbl="revTx" presStyleIdx="6" presStyleCnt="11">
        <dgm:presLayoutVars>
          <dgm:bulletEnabled val="1"/>
        </dgm:presLayoutVars>
      </dgm:prSet>
      <dgm:spPr/>
      <dgm:t>
        <a:bodyPr/>
        <a:lstStyle/>
        <a:p>
          <a:endParaRPr lang="tr-TR"/>
        </a:p>
      </dgm:t>
    </dgm:pt>
    <dgm:pt modelId="{D897961C-4BE7-4FC2-88D6-E8E01028BE75}" type="pres">
      <dgm:prSet presAssocID="{A5610110-8C56-4F0A-8CB4-6178D15BCBED}" presName="sibTrans" presStyleLbl="node1" presStyleIdx="6" presStyleCnt="11"/>
      <dgm:spPr/>
      <dgm:t>
        <a:bodyPr/>
        <a:lstStyle/>
        <a:p>
          <a:endParaRPr lang="tr-TR"/>
        </a:p>
      </dgm:t>
    </dgm:pt>
    <dgm:pt modelId="{91527FC9-604A-4753-A4B5-0E759FCD9FC8}" type="pres">
      <dgm:prSet presAssocID="{B4AA7548-7E32-4014-88C5-3DA3C42D8C04}" presName="dummy" presStyleCnt="0"/>
      <dgm:spPr/>
    </dgm:pt>
    <dgm:pt modelId="{F6D7D3BE-4BEB-4DFD-B778-031CDDFCA0A0}" type="pres">
      <dgm:prSet presAssocID="{B4AA7548-7E32-4014-88C5-3DA3C42D8C04}" presName="node" presStyleLbl="revTx" presStyleIdx="7" presStyleCnt="11">
        <dgm:presLayoutVars>
          <dgm:bulletEnabled val="1"/>
        </dgm:presLayoutVars>
      </dgm:prSet>
      <dgm:spPr/>
      <dgm:t>
        <a:bodyPr/>
        <a:lstStyle/>
        <a:p>
          <a:endParaRPr lang="tr-TR"/>
        </a:p>
      </dgm:t>
    </dgm:pt>
    <dgm:pt modelId="{B3957721-89BF-4DEB-B7B8-90D9F96A9396}" type="pres">
      <dgm:prSet presAssocID="{A5B86144-833C-414E-B922-1251FC8AC5B0}" presName="sibTrans" presStyleLbl="node1" presStyleIdx="7" presStyleCnt="11"/>
      <dgm:spPr/>
      <dgm:t>
        <a:bodyPr/>
        <a:lstStyle/>
        <a:p>
          <a:endParaRPr lang="tr-TR"/>
        </a:p>
      </dgm:t>
    </dgm:pt>
    <dgm:pt modelId="{71E7E728-43B7-4F4F-884A-6819F89EE926}" type="pres">
      <dgm:prSet presAssocID="{C0A02192-993F-45EF-B099-1934079825DD}" presName="dummy" presStyleCnt="0"/>
      <dgm:spPr/>
    </dgm:pt>
    <dgm:pt modelId="{129E0EFF-7F3B-4062-8072-B4AD24F950A3}" type="pres">
      <dgm:prSet presAssocID="{C0A02192-993F-45EF-B099-1934079825DD}" presName="node" presStyleLbl="revTx" presStyleIdx="8" presStyleCnt="11" custScaleX="152221">
        <dgm:presLayoutVars>
          <dgm:bulletEnabled val="1"/>
        </dgm:presLayoutVars>
      </dgm:prSet>
      <dgm:spPr/>
      <dgm:t>
        <a:bodyPr/>
        <a:lstStyle/>
        <a:p>
          <a:endParaRPr lang="tr-TR"/>
        </a:p>
      </dgm:t>
    </dgm:pt>
    <dgm:pt modelId="{9325C3E8-F660-40BB-93E9-C56EF6AADE84}" type="pres">
      <dgm:prSet presAssocID="{CA089BC7-9810-4CAD-BFF5-A7A5F47DEC1B}" presName="sibTrans" presStyleLbl="node1" presStyleIdx="8" presStyleCnt="11"/>
      <dgm:spPr/>
      <dgm:t>
        <a:bodyPr/>
        <a:lstStyle/>
        <a:p>
          <a:endParaRPr lang="tr-TR"/>
        </a:p>
      </dgm:t>
    </dgm:pt>
    <dgm:pt modelId="{FBCC52A0-7E9F-4DC0-B6A0-181517343B15}" type="pres">
      <dgm:prSet presAssocID="{8B6E8D1F-5BB8-4026-B29C-951600C07405}" presName="dummy" presStyleCnt="0"/>
      <dgm:spPr/>
    </dgm:pt>
    <dgm:pt modelId="{14757A0C-512B-4CB3-B158-E65FD3EB13EB}" type="pres">
      <dgm:prSet presAssocID="{8B6E8D1F-5BB8-4026-B29C-951600C07405}" presName="node" presStyleLbl="revTx" presStyleIdx="9" presStyleCnt="11" custScaleX="207494">
        <dgm:presLayoutVars>
          <dgm:bulletEnabled val="1"/>
        </dgm:presLayoutVars>
      </dgm:prSet>
      <dgm:spPr/>
      <dgm:t>
        <a:bodyPr/>
        <a:lstStyle/>
        <a:p>
          <a:endParaRPr lang="tr-TR"/>
        </a:p>
      </dgm:t>
    </dgm:pt>
    <dgm:pt modelId="{2B833564-DF93-482B-9B6D-428B44F79BE4}" type="pres">
      <dgm:prSet presAssocID="{CBB0370E-9B29-4434-9C5F-6764AAEBEDD5}" presName="sibTrans" presStyleLbl="node1" presStyleIdx="9" presStyleCnt="11"/>
      <dgm:spPr/>
      <dgm:t>
        <a:bodyPr/>
        <a:lstStyle/>
        <a:p>
          <a:endParaRPr lang="tr-TR"/>
        </a:p>
      </dgm:t>
    </dgm:pt>
    <dgm:pt modelId="{CB415B78-1D46-464C-954A-C6AF925F65B2}" type="pres">
      <dgm:prSet presAssocID="{CC36CFA0-B3A5-4BEC-86CD-1F18F94A9898}" presName="dummy" presStyleCnt="0"/>
      <dgm:spPr/>
    </dgm:pt>
    <dgm:pt modelId="{AF625BBD-49E2-4952-A2A9-58D9BA6041A1}" type="pres">
      <dgm:prSet presAssocID="{CC36CFA0-B3A5-4BEC-86CD-1F18F94A9898}" presName="node" presStyleLbl="revTx" presStyleIdx="10" presStyleCnt="11" custScaleY="303585">
        <dgm:presLayoutVars>
          <dgm:bulletEnabled val="1"/>
        </dgm:presLayoutVars>
      </dgm:prSet>
      <dgm:spPr/>
      <dgm:t>
        <a:bodyPr/>
        <a:lstStyle/>
        <a:p>
          <a:endParaRPr lang="tr-TR"/>
        </a:p>
      </dgm:t>
    </dgm:pt>
    <dgm:pt modelId="{FB703BCF-97BF-4621-BBD7-E6345C6E75BC}" type="pres">
      <dgm:prSet presAssocID="{CDC726AF-F838-485A-B602-D5F6A2A9CB5C}" presName="sibTrans" presStyleLbl="node1" presStyleIdx="10" presStyleCnt="11"/>
      <dgm:spPr/>
      <dgm:t>
        <a:bodyPr/>
        <a:lstStyle/>
        <a:p>
          <a:endParaRPr lang="tr-TR"/>
        </a:p>
      </dgm:t>
    </dgm:pt>
  </dgm:ptLst>
  <dgm:cxnLst>
    <dgm:cxn modelId="{4DE3B367-FA7D-4A2A-BFBE-9D14562ED9EC}" type="presOf" srcId="{CDC726AF-F838-485A-B602-D5F6A2A9CB5C}" destId="{FB703BCF-97BF-4621-BBD7-E6345C6E75BC}" srcOrd="0" destOrd="0" presId="urn:microsoft.com/office/officeart/2005/8/layout/cycle1"/>
    <dgm:cxn modelId="{8ED1700F-50CA-4F22-AF52-7798E36193CE}" type="presOf" srcId="{A0EE5D5D-D83F-4FFF-B302-79C00E22AB9E}" destId="{DC42A24B-E365-47CB-8257-6DA00296095F}" srcOrd="0" destOrd="0" presId="urn:microsoft.com/office/officeart/2005/8/layout/cycle1"/>
    <dgm:cxn modelId="{9A82FE0E-CAD2-445B-90C9-650CCE6AED14}" srcId="{AAC1E3CE-0FC7-4BD2-BCF3-1F6D90469FF1}" destId="{C0A02192-993F-45EF-B099-1934079825DD}" srcOrd="8" destOrd="0" parTransId="{15E277A7-45E1-4FBC-8910-4FFB500C47AF}" sibTransId="{CA089BC7-9810-4CAD-BFF5-A7A5F47DEC1B}"/>
    <dgm:cxn modelId="{78C1A35D-AE5A-41E7-B77E-D7142F5EA145}" type="presOf" srcId="{CC36CFA0-B3A5-4BEC-86CD-1F18F94A9898}" destId="{AF625BBD-49E2-4952-A2A9-58D9BA6041A1}" srcOrd="0" destOrd="0" presId="urn:microsoft.com/office/officeart/2005/8/layout/cycle1"/>
    <dgm:cxn modelId="{FFBB45AD-A6E8-4523-B20B-97CF1FA5D8A9}" srcId="{AAC1E3CE-0FC7-4BD2-BCF3-1F6D90469FF1}" destId="{B4AA7548-7E32-4014-88C5-3DA3C42D8C04}" srcOrd="7" destOrd="0" parTransId="{828FB64E-1B66-49B8-A8D3-C80F8DC99EDE}" sibTransId="{A5B86144-833C-414E-B922-1251FC8AC5B0}"/>
    <dgm:cxn modelId="{E45807D6-06C2-4C54-BAE5-0928DD87FF36}" type="presOf" srcId="{DDF6B5E3-4209-48CB-A9A9-7FE4C87D71CD}" destId="{DA4EB9FA-F9FB-4A33-AEC6-1E3C8C0431A3}" srcOrd="0" destOrd="0" presId="urn:microsoft.com/office/officeart/2005/8/layout/cycle1"/>
    <dgm:cxn modelId="{975F4E9F-1D39-41AC-9C9D-DAF1C5D8DACF}" type="presOf" srcId="{A73CB784-35D2-4742-9FE0-7CDF8AE5C961}" destId="{C9805F34-7508-4F49-8A6A-AEAA3EA6B366}" srcOrd="0" destOrd="0" presId="urn:microsoft.com/office/officeart/2005/8/layout/cycle1"/>
    <dgm:cxn modelId="{570B303F-C2C8-434F-8F38-B99C50427A55}" type="presOf" srcId="{A5610110-8C56-4F0A-8CB4-6178D15BCBED}" destId="{D897961C-4BE7-4FC2-88D6-E8E01028BE75}" srcOrd="0" destOrd="0" presId="urn:microsoft.com/office/officeart/2005/8/layout/cycle1"/>
    <dgm:cxn modelId="{8A9A8AD9-860C-434A-B2D4-717B681FEEFC}" srcId="{AAC1E3CE-0FC7-4BD2-BCF3-1F6D90469FF1}" destId="{A0A7FA7A-AC54-433A-95E7-5992040FD5B6}" srcOrd="0" destOrd="0" parTransId="{7EC30065-FB40-4184-B0CB-0E52445406E8}" sibTransId="{E20652D6-E1E1-4BC7-89A3-C16C4A2F3047}"/>
    <dgm:cxn modelId="{04086A94-4DF1-4296-9CA2-FC9E40F37BE6}" type="presOf" srcId="{C0A02192-993F-45EF-B099-1934079825DD}" destId="{129E0EFF-7F3B-4062-8072-B4AD24F950A3}" srcOrd="0" destOrd="0" presId="urn:microsoft.com/office/officeart/2005/8/layout/cycle1"/>
    <dgm:cxn modelId="{5D972854-BA84-4B33-A139-C46F41513499}" type="presOf" srcId="{A0A7FA7A-AC54-433A-95E7-5992040FD5B6}" destId="{8E835D0F-D11D-4030-8DDA-80DD50F6698F}" srcOrd="0" destOrd="0" presId="urn:microsoft.com/office/officeart/2005/8/layout/cycle1"/>
    <dgm:cxn modelId="{F69E2726-D0C1-4567-A2DE-7E80389210FB}" type="presOf" srcId="{A5B86144-833C-414E-B922-1251FC8AC5B0}" destId="{B3957721-89BF-4DEB-B7B8-90D9F96A9396}" srcOrd="0" destOrd="0" presId="urn:microsoft.com/office/officeart/2005/8/layout/cycle1"/>
    <dgm:cxn modelId="{CEEB7A7F-BB4F-4C7C-B905-5B76A6E0A17D}" srcId="{AAC1E3CE-0FC7-4BD2-BCF3-1F6D90469FF1}" destId="{A73CB784-35D2-4742-9FE0-7CDF8AE5C961}" srcOrd="6" destOrd="0" parTransId="{9997FB10-F825-4C20-9DB3-E6ABD1B94B3A}" sibTransId="{A5610110-8C56-4F0A-8CB4-6178D15BCBED}"/>
    <dgm:cxn modelId="{8CD6FEFB-6EDC-4108-A805-BAB085F2457F}" type="presOf" srcId="{B4AA7548-7E32-4014-88C5-3DA3C42D8C04}" destId="{F6D7D3BE-4BEB-4DFD-B778-031CDDFCA0A0}" srcOrd="0" destOrd="0" presId="urn:microsoft.com/office/officeart/2005/8/layout/cycle1"/>
    <dgm:cxn modelId="{6D741667-80C7-4A0D-99AA-56D6A0F8AA6E}" type="presOf" srcId="{CBB0370E-9B29-4434-9C5F-6764AAEBEDD5}" destId="{2B833564-DF93-482B-9B6D-428B44F79BE4}" srcOrd="0" destOrd="0" presId="urn:microsoft.com/office/officeart/2005/8/layout/cycle1"/>
    <dgm:cxn modelId="{093D9258-4FCA-427D-81E3-A19C98E65288}" srcId="{AAC1E3CE-0FC7-4BD2-BCF3-1F6D90469FF1}" destId="{CF354FE0-B2E2-4679-BE5A-150918FF9411}" srcOrd="3" destOrd="0" parTransId="{4B9517BE-E87A-4C41-8246-97D08E4DD88E}" sibTransId="{D5E94151-784E-4DC7-B6E8-8E0E2287F37B}"/>
    <dgm:cxn modelId="{8AFFBC6E-0FBB-4D29-8E33-674849C8EB0A}" type="presOf" srcId="{AAC1E3CE-0FC7-4BD2-BCF3-1F6D90469FF1}" destId="{E09EBCD5-8DAF-4F05-AE10-8B72C4CF3927}" srcOrd="0" destOrd="0" presId="urn:microsoft.com/office/officeart/2005/8/layout/cycle1"/>
    <dgm:cxn modelId="{C96987DB-6996-43B4-AEFB-1D9993F8FAF5}" srcId="{AAC1E3CE-0FC7-4BD2-BCF3-1F6D90469FF1}" destId="{CC36CFA0-B3A5-4BEC-86CD-1F18F94A9898}" srcOrd="10" destOrd="0" parTransId="{749F764F-F930-4B26-8C01-B8AE7ECE49A7}" sibTransId="{CDC726AF-F838-485A-B602-D5F6A2A9CB5C}"/>
    <dgm:cxn modelId="{A5C9C2C8-786C-403E-9791-D7F7FB982A7B}" type="presOf" srcId="{E20652D6-E1E1-4BC7-89A3-C16C4A2F3047}" destId="{92EAEAC4-F8BD-400B-9C85-5DFAEBABC275}" srcOrd="0" destOrd="0" presId="urn:microsoft.com/office/officeart/2005/8/layout/cycle1"/>
    <dgm:cxn modelId="{17641E6B-DC68-433B-84E5-193EFD107B93}" srcId="{AAC1E3CE-0FC7-4BD2-BCF3-1F6D90469FF1}" destId="{A40E3C74-AC65-488F-A91D-7E1F694B114F}" srcOrd="5" destOrd="0" parTransId="{D3632CDA-9995-44BB-8682-3B31F25B292B}" sibTransId="{A0EE5D5D-D83F-4FFF-B302-79C00E22AB9E}"/>
    <dgm:cxn modelId="{9D48A218-56EF-416E-824D-B5E2805F8E05}" type="presOf" srcId="{8B6E8D1F-5BB8-4026-B29C-951600C07405}" destId="{14757A0C-512B-4CB3-B158-E65FD3EB13EB}" srcOrd="0" destOrd="0" presId="urn:microsoft.com/office/officeart/2005/8/layout/cycle1"/>
    <dgm:cxn modelId="{FA3C1E75-F9D6-408E-937E-2123DC018210}" type="presOf" srcId="{AAB6FBAF-0658-4DC2-B5F9-AB080C0A4DE8}" destId="{14C6BFB4-95C6-48CB-8AF2-9E9FD5A667FE}" srcOrd="0" destOrd="0" presId="urn:microsoft.com/office/officeart/2005/8/layout/cycle1"/>
    <dgm:cxn modelId="{F33FECEE-0050-4CF3-AABD-D4AC592FD4A7}" type="presOf" srcId="{A58AF57F-DD70-482A-8055-2BBC7E57165B}" destId="{70CEADCF-B223-4778-9471-8B00C55E04D3}" srcOrd="0" destOrd="0" presId="urn:microsoft.com/office/officeart/2005/8/layout/cycle1"/>
    <dgm:cxn modelId="{3630D845-340A-4712-A503-E1C873E7724D}" type="presOf" srcId="{A40E3C74-AC65-488F-A91D-7E1F694B114F}" destId="{FDFC11C3-1A78-4D38-93FA-E3659DA4FD7E}" srcOrd="0" destOrd="0" presId="urn:microsoft.com/office/officeart/2005/8/layout/cycle1"/>
    <dgm:cxn modelId="{668C0A2A-915E-4A19-BDD9-07A40903C5C1}" type="presOf" srcId="{1C4533A4-1253-4B8F-9785-202CD185BD3C}" destId="{07A9FEA1-6ACD-4FE6-8464-90DD58D2D146}" srcOrd="0" destOrd="0" presId="urn:microsoft.com/office/officeart/2005/8/layout/cycle1"/>
    <dgm:cxn modelId="{A247DB60-44AD-4BDB-828D-E1810FF7965B}" srcId="{AAC1E3CE-0FC7-4BD2-BCF3-1F6D90469FF1}" destId="{21E2195D-D7FC-4B87-8EC9-555146724D79}" srcOrd="2" destOrd="0" parTransId="{22D66D22-4518-4DE6-ABEC-BF8F0E1C0C45}" sibTransId="{66007A2C-F32E-4223-953A-D76D50531A52}"/>
    <dgm:cxn modelId="{AD8F1A7D-24F0-4FE2-BACB-E4578C188B3F}" type="presOf" srcId="{21E2195D-D7FC-4B87-8EC9-555146724D79}" destId="{C2523B4B-4D3F-4C58-8E59-8D5BEC36B7F5}" srcOrd="0" destOrd="0" presId="urn:microsoft.com/office/officeart/2005/8/layout/cycle1"/>
    <dgm:cxn modelId="{81852052-D38B-487D-B319-38BAE2E28835}" srcId="{AAC1E3CE-0FC7-4BD2-BCF3-1F6D90469FF1}" destId="{8B6E8D1F-5BB8-4026-B29C-951600C07405}" srcOrd="9" destOrd="0" parTransId="{F6992645-0232-4C9B-A433-825623E8C1CE}" sibTransId="{CBB0370E-9B29-4434-9C5F-6764AAEBEDD5}"/>
    <dgm:cxn modelId="{01242AB1-8B6C-44F5-90D3-F745F315739E}" type="presOf" srcId="{66007A2C-F32E-4223-953A-D76D50531A52}" destId="{BAC6B59B-BDCA-4A3A-8066-C4151F14F2FE}" srcOrd="0" destOrd="0" presId="urn:microsoft.com/office/officeart/2005/8/layout/cycle1"/>
    <dgm:cxn modelId="{8A8FDA70-DA96-4F2B-862A-D32ABDECD645}" type="presOf" srcId="{CA089BC7-9810-4CAD-BFF5-A7A5F47DEC1B}" destId="{9325C3E8-F660-40BB-93E9-C56EF6AADE84}" srcOrd="0" destOrd="0" presId="urn:microsoft.com/office/officeart/2005/8/layout/cycle1"/>
    <dgm:cxn modelId="{AA852078-638E-4A2A-963C-7CF231D6B475}" type="presOf" srcId="{CF354FE0-B2E2-4679-BE5A-150918FF9411}" destId="{59A1B724-D52A-4D4A-B20C-CE81440E3F15}" srcOrd="0" destOrd="0" presId="urn:microsoft.com/office/officeart/2005/8/layout/cycle1"/>
    <dgm:cxn modelId="{877FBB77-617D-415C-A8E9-8409E6950641}" srcId="{AAC1E3CE-0FC7-4BD2-BCF3-1F6D90469FF1}" destId="{A58AF57F-DD70-482A-8055-2BBC7E57165B}" srcOrd="1" destOrd="0" parTransId="{DB6B669B-9EBF-4EA6-A1CA-E448BAFE0D6B}" sibTransId="{1C4533A4-1253-4B8F-9785-202CD185BD3C}"/>
    <dgm:cxn modelId="{3C05C8CE-56C9-428B-8AAD-605DDE9A01B8}" srcId="{AAC1E3CE-0FC7-4BD2-BCF3-1F6D90469FF1}" destId="{AAB6FBAF-0658-4DC2-B5F9-AB080C0A4DE8}" srcOrd="4" destOrd="0" parTransId="{A0CD43B7-5712-471B-B5C3-58A78E5CDCFE}" sibTransId="{DDF6B5E3-4209-48CB-A9A9-7FE4C87D71CD}"/>
    <dgm:cxn modelId="{58BF94FA-C7F3-4D41-9A21-3625A225A1B4}" type="presOf" srcId="{D5E94151-784E-4DC7-B6E8-8E0E2287F37B}" destId="{B8A9BF88-1301-4E9E-9B4A-1AF216EDAE1B}" srcOrd="0" destOrd="0" presId="urn:microsoft.com/office/officeart/2005/8/layout/cycle1"/>
    <dgm:cxn modelId="{BE598972-B712-41D0-B55C-5B68C226F5C9}" type="presParOf" srcId="{E09EBCD5-8DAF-4F05-AE10-8B72C4CF3927}" destId="{BBC5DEF1-912E-4FFD-9AF4-D2797C2A73A8}" srcOrd="0" destOrd="0" presId="urn:microsoft.com/office/officeart/2005/8/layout/cycle1"/>
    <dgm:cxn modelId="{8EA702F1-1F03-453C-9136-55CE2E475B35}" type="presParOf" srcId="{E09EBCD5-8DAF-4F05-AE10-8B72C4CF3927}" destId="{8E835D0F-D11D-4030-8DDA-80DD50F6698F}" srcOrd="1" destOrd="0" presId="urn:microsoft.com/office/officeart/2005/8/layout/cycle1"/>
    <dgm:cxn modelId="{860D49C8-C47F-4B9C-AF7B-2E680CD96D7F}" type="presParOf" srcId="{E09EBCD5-8DAF-4F05-AE10-8B72C4CF3927}" destId="{92EAEAC4-F8BD-400B-9C85-5DFAEBABC275}" srcOrd="2" destOrd="0" presId="urn:microsoft.com/office/officeart/2005/8/layout/cycle1"/>
    <dgm:cxn modelId="{2FCC3CDD-6204-440B-893A-546DFB6C79AB}" type="presParOf" srcId="{E09EBCD5-8DAF-4F05-AE10-8B72C4CF3927}" destId="{02131B7A-1F2F-4EA4-95CE-510210D229D9}" srcOrd="3" destOrd="0" presId="urn:microsoft.com/office/officeart/2005/8/layout/cycle1"/>
    <dgm:cxn modelId="{73F8B0A2-2C49-41E2-B885-181FAB0DFF63}" type="presParOf" srcId="{E09EBCD5-8DAF-4F05-AE10-8B72C4CF3927}" destId="{70CEADCF-B223-4778-9471-8B00C55E04D3}" srcOrd="4" destOrd="0" presId="urn:microsoft.com/office/officeart/2005/8/layout/cycle1"/>
    <dgm:cxn modelId="{7B10A315-D87D-43E2-8242-290F64881C80}" type="presParOf" srcId="{E09EBCD5-8DAF-4F05-AE10-8B72C4CF3927}" destId="{07A9FEA1-6ACD-4FE6-8464-90DD58D2D146}" srcOrd="5" destOrd="0" presId="urn:microsoft.com/office/officeart/2005/8/layout/cycle1"/>
    <dgm:cxn modelId="{D95A0152-3AED-4665-AA4E-A032F5EA79D5}" type="presParOf" srcId="{E09EBCD5-8DAF-4F05-AE10-8B72C4CF3927}" destId="{3DAF163B-A24B-42AC-95A7-3E627B07319F}" srcOrd="6" destOrd="0" presId="urn:microsoft.com/office/officeart/2005/8/layout/cycle1"/>
    <dgm:cxn modelId="{08F4E577-8B1D-4BFF-9C85-2B453FD17B2B}" type="presParOf" srcId="{E09EBCD5-8DAF-4F05-AE10-8B72C4CF3927}" destId="{C2523B4B-4D3F-4C58-8E59-8D5BEC36B7F5}" srcOrd="7" destOrd="0" presId="urn:microsoft.com/office/officeart/2005/8/layout/cycle1"/>
    <dgm:cxn modelId="{1D89B1A2-4F67-4208-9C87-B5EBDD159A1B}" type="presParOf" srcId="{E09EBCD5-8DAF-4F05-AE10-8B72C4CF3927}" destId="{BAC6B59B-BDCA-4A3A-8066-C4151F14F2FE}" srcOrd="8" destOrd="0" presId="urn:microsoft.com/office/officeart/2005/8/layout/cycle1"/>
    <dgm:cxn modelId="{8C8324BA-DC67-47E0-B370-D1DD4658AEB2}" type="presParOf" srcId="{E09EBCD5-8DAF-4F05-AE10-8B72C4CF3927}" destId="{F602BEDA-57A8-4C5F-8403-C8E5D65C77D9}" srcOrd="9" destOrd="0" presId="urn:microsoft.com/office/officeart/2005/8/layout/cycle1"/>
    <dgm:cxn modelId="{F2459E74-6DFB-4BD4-98AA-ACED23DAD39D}" type="presParOf" srcId="{E09EBCD5-8DAF-4F05-AE10-8B72C4CF3927}" destId="{59A1B724-D52A-4D4A-B20C-CE81440E3F15}" srcOrd="10" destOrd="0" presId="urn:microsoft.com/office/officeart/2005/8/layout/cycle1"/>
    <dgm:cxn modelId="{8FA23CBB-CAC0-4F65-B6A9-E9A230D1E2C6}" type="presParOf" srcId="{E09EBCD5-8DAF-4F05-AE10-8B72C4CF3927}" destId="{B8A9BF88-1301-4E9E-9B4A-1AF216EDAE1B}" srcOrd="11" destOrd="0" presId="urn:microsoft.com/office/officeart/2005/8/layout/cycle1"/>
    <dgm:cxn modelId="{CBFA7D1B-9AFB-4354-BC81-CC35DD3FCEF1}" type="presParOf" srcId="{E09EBCD5-8DAF-4F05-AE10-8B72C4CF3927}" destId="{991BE112-9A47-4CC7-A832-E2AF45AC3081}" srcOrd="12" destOrd="0" presId="urn:microsoft.com/office/officeart/2005/8/layout/cycle1"/>
    <dgm:cxn modelId="{B6E4D83B-1050-4AB2-B76B-C8F819001974}" type="presParOf" srcId="{E09EBCD5-8DAF-4F05-AE10-8B72C4CF3927}" destId="{14C6BFB4-95C6-48CB-8AF2-9E9FD5A667FE}" srcOrd="13" destOrd="0" presId="urn:microsoft.com/office/officeart/2005/8/layout/cycle1"/>
    <dgm:cxn modelId="{4B52C236-C203-46DF-9014-27832623141E}" type="presParOf" srcId="{E09EBCD5-8DAF-4F05-AE10-8B72C4CF3927}" destId="{DA4EB9FA-F9FB-4A33-AEC6-1E3C8C0431A3}" srcOrd="14" destOrd="0" presId="urn:microsoft.com/office/officeart/2005/8/layout/cycle1"/>
    <dgm:cxn modelId="{EE9F34CC-FB1A-424F-9103-BE25A7302886}" type="presParOf" srcId="{E09EBCD5-8DAF-4F05-AE10-8B72C4CF3927}" destId="{7BFA22CA-477B-4614-85B5-D1AA56889052}" srcOrd="15" destOrd="0" presId="urn:microsoft.com/office/officeart/2005/8/layout/cycle1"/>
    <dgm:cxn modelId="{C36D170A-21F4-4448-8EF1-21AA5597E47C}" type="presParOf" srcId="{E09EBCD5-8DAF-4F05-AE10-8B72C4CF3927}" destId="{FDFC11C3-1A78-4D38-93FA-E3659DA4FD7E}" srcOrd="16" destOrd="0" presId="urn:microsoft.com/office/officeart/2005/8/layout/cycle1"/>
    <dgm:cxn modelId="{ADACCBD7-BE8F-4E9E-850D-6D8DDB886A2C}" type="presParOf" srcId="{E09EBCD5-8DAF-4F05-AE10-8B72C4CF3927}" destId="{DC42A24B-E365-47CB-8257-6DA00296095F}" srcOrd="17" destOrd="0" presId="urn:microsoft.com/office/officeart/2005/8/layout/cycle1"/>
    <dgm:cxn modelId="{5D7F15A8-1C57-408C-9FD8-2000DC12CD39}" type="presParOf" srcId="{E09EBCD5-8DAF-4F05-AE10-8B72C4CF3927}" destId="{21D1E732-6245-4B59-9368-7C41DACB3DE0}" srcOrd="18" destOrd="0" presId="urn:microsoft.com/office/officeart/2005/8/layout/cycle1"/>
    <dgm:cxn modelId="{9C186A88-0843-4525-9FDC-DEC4CF6B3238}" type="presParOf" srcId="{E09EBCD5-8DAF-4F05-AE10-8B72C4CF3927}" destId="{C9805F34-7508-4F49-8A6A-AEAA3EA6B366}" srcOrd="19" destOrd="0" presId="urn:microsoft.com/office/officeart/2005/8/layout/cycle1"/>
    <dgm:cxn modelId="{6ABC752E-0335-4094-ABC1-0E64A05D12EC}" type="presParOf" srcId="{E09EBCD5-8DAF-4F05-AE10-8B72C4CF3927}" destId="{D897961C-4BE7-4FC2-88D6-E8E01028BE75}" srcOrd="20" destOrd="0" presId="urn:microsoft.com/office/officeart/2005/8/layout/cycle1"/>
    <dgm:cxn modelId="{1B4DE13C-802E-48B9-90BF-E2EA15C05C88}" type="presParOf" srcId="{E09EBCD5-8DAF-4F05-AE10-8B72C4CF3927}" destId="{91527FC9-604A-4753-A4B5-0E759FCD9FC8}" srcOrd="21" destOrd="0" presId="urn:microsoft.com/office/officeart/2005/8/layout/cycle1"/>
    <dgm:cxn modelId="{D635D6BD-D8F6-4EA7-BDDB-74F49FF2F100}" type="presParOf" srcId="{E09EBCD5-8DAF-4F05-AE10-8B72C4CF3927}" destId="{F6D7D3BE-4BEB-4DFD-B778-031CDDFCA0A0}" srcOrd="22" destOrd="0" presId="urn:microsoft.com/office/officeart/2005/8/layout/cycle1"/>
    <dgm:cxn modelId="{00EE595D-02D1-4184-A5AE-EC727496DD70}" type="presParOf" srcId="{E09EBCD5-8DAF-4F05-AE10-8B72C4CF3927}" destId="{B3957721-89BF-4DEB-B7B8-90D9F96A9396}" srcOrd="23" destOrd="0" presId="urn:microsoft.com/office/officeart/2005/8/layout/cycle1"/>
    <dgm:cxn modelId="{59D45360-5D7A-4B74-8407-8D48D8894668}" type="presParOf" srcId="{E09EBCD5-8DAF-4F05-AE10-8B72C4CF3927}" destId="{71E7E728-43B7-4F4F-884A-6819F89EE926}" srcOrd="24" destOrd="0" presId="urn:microsoft.com/office/officeart/2005/8/layout/cycle1"/>
    <dgm:cxn modelId="{EA5FCDDB-C7BA-429E-BB73-CBFD75229411}" type="presParOf" srcId="{E09EBCD5-8DAF-4F05-AE10-8B72C4CF3927}" destId="{129E0EFF-7F3B-4062-8072-B4AD24F950A3}" srcOrd="25" destOrd="0" presId="urn:microsoft.com/office/officeart/2005/8/layout/cycle1"/>
    <dgm:cxn modelId="{E3F70D43-A9E4-4F1B-A21A-3D7481A6BC48}" type="presParOf" srcId="{E09EBCD5-8DAF-4F05-AE10-8B72C4CF3927}" destId="{9325C3E8-F660-40BB-93E9-C56EF6AADE84}" srcOrd="26" destOrd="0" presId="urn:microsoft.com/office/officeart/2005/8/layout/cycle1"/>
    <dgm:cxn modelId="{814F4E6D-C889-4C08-8A00-06847E3555A3}" type="presParOf" srcId="{E09EBCD5-8DAF-4F05-AE10-8B72C4CF3927}" destId="{FBCC52A0-7E9F-4DC0-B6A0-181517343B15}" srcOrd="27" destOrd="0" presId="urn:microsoft.com/office/officeart/2005/8/layout/cycle1"/>
    <dgm:cxn modelId="{FA75E2F1-6933-4FD5-AC86-D5F9395D2D12}" type="presParOf" srcId="{E09EBCD5-8DAF-4F05-AE10-8B72C4CF3927}" destId="{14757A0C-512B-4CB3-B158-E65FD3EB13EB}" srcOrd="28" destOrd="0" presId="urn:microsoft.com/office/officeart/2005/8/layout/cycle1"/>
    <dgm:cxn modelId="{9EF84270-39EB-43A6-897B-D089B4D5B5E0}" type="presParOf" srcId="{E09EBCD5-8DAF-4F05-AE10-8B72C4CF3927}" destId="{2B833564-DF93-482B-9B6D-428B44F79BE4}" srcOrd="29" destOrd="0" presId="urn:microsoft.com/office/officeart/2005/8/layout/cycle1"/>
    <dgm:cxn modelId="{F853D77A-C320-4B02-8662-82824B0D2E08}" type="presParOf" srcId="{E09EBCD5-8DAF-4F05-AE10-8B72C4CF3927}" destId="{CB415B78-1D46-464C-954A-C6AF925F65B2}" srcOrd="30" destOrd="0" presId="urn:microsoft.com/office/officeart/2005/8/layout/cycle1"/>
    <dgm:cxn modelId="{10346BFF-3CB2-4FD9-A2DC-90CEA76EC7A9}" type="presParOf" srcId="{E09EBCD5-8DAF-4F05-AE10-8B72C4CF3927}" destId="{AF625BBD-49E2-4952-A2A9-58D9BA6041A1}" srcOrd="31" destOrd="0" presId="urn:microsoft.com/office/officeart/2005/8/layout/cycle1"/>
    <dgm:cxn modelId="{8DCF8AB5-0099-4BBC-B73E-1114B3247D6B}" type="presParOf" srcId="{E09EBCD5-8DAF-4F05-AE10-8B72C4CF3927}" destId="{FB703BCF-97BF-4621-BBD7-E6345C6E75BC}" srcOrd="32" destOrd="0" presId="urn:microsoft.com/office/officeart/2005/8/layout/cycle1"/>
  </dgm:cxnLst>
  <dgm:bg/>
  <dgm:whole/>
  <dgm:extLst>
    <a:ext uri="http://schemas.microsoft.com/office/drawing/2008/diagram">
      <dsp:dataModelExt xmlns:dsp="http://schemas.microsoft.com/office/drawing/2008/diagram" xmlns="" relId="rId3"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8E835D0F-D11D-4030-8DDA-80DD50F6698F}">
      <dsp:nvSpPr>
        <dsp:cNvPr id="0" name=""/>
        <dsp:cNvSpPr/>
      </dsp:nvSpPr>
      <dsp:spPr>
        <a:xfrm>
          <a:off x="5249204" y="404652"/>
          <a:ext cx="1096873" cy="7746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tr-TR" sz="1200" kern="1200" dirty="0">
              <a:solidFill>
                <a:schemeClr val="tx1"/>
              </a:solidFill>
            </a:rPr>
            <a:t>Metnin anlaşılmasını destekleyen çizimler</a:t>
          </a:r>
        </a:p>
      </dsp:txBody>
      <dsp:txXfrm>
        <a:off x="5249204" y="404652"/>
        <a:ext cx="1096873" cy="774650"/>
      </dsp:txXfrm>
    </dsp:sp>
    <dsp:sp modelId="{92EAEAC4-F8BD-400B-9C85-5DFAEBABC275}">
      <dsp:nvSpPr>
        <dsp:cNvPr id="0" name=""/>
        <dsp:cNvSpPr/>
      </dsp:nvSpPr>
      <dsp:spPr>
        <a:xfrm>
          <a:off x="1216770" y="-218739"/>
          <a:ext cx="6265329" cy="6265329"/>
        </a:xfrm>
        <a:prstGeom prst="circularArrow">
          <a:avLst>
            <a:gd name="adj1" fmla="val 2411"/>
            <a:gd name="adj2" fmla="val 145765"/>
            <a:gd name="adj3" fmla="val 19381575"/>
            <a:gd name="adj4" fmla="val 19177712"/>
            <a:gd name="adj5" fmla="val 2813"/>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0CEADCF-B223-4778-9471-8B00C55E04D3}">
      <dsp:nvSpPr>
        <dsp:cNvPr id="0" name=""/>
        <dsp:cNvSpPr/>
      </dsp:nvSpPr>
      <dsp:spPr>
        <a:xfrm>
          <a:off x="6529642" y="1301191"/>
          <a:ext cx="774650" cy="7746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tr-TR" sz="1200" kern="1200" dirty="0">
              <a:solidFill>
                <a:schemeClr val="tx1"/>
              </a:solidFill>
            </a:rPr>
            <a:t>Kafiye ve Uyum</a:t>
          </a:r>
        </a:p>
      </dsp:txBody>
      <dsp:txXfrm>
        <a:off x="6529642" y="1301191"/>
        <a:ext cx="774650" cy="774650"/>
      </dsp:txXfrm>
    </dsp:sp>
    <dsp:sp modelId="{07A9FEA1-6ACD-4FE6-8464-90DD58D2D146}">
      <dsp:nvSpPr>
        <dsp:cNvPr id="0" name=""/>
        <dsp:cNvSpPr/>
      </dsp:nvSpPr>
      <dsp:spPr>
        <a:xfrm>
          <a:off x="1540467" y="500146"/>
          <a:ext cx="6265329" cy="6265329"/>
        </a:xfrm>
        <a:prstGeom prst="circularArrow">
          <a:avLst>
            <a:gd name="adj1" fmla="val 2411"/>
            <a:gd name="adj2" fmla="val 145765"/>
            <a:gd name="adj3" fmla="val 20504484"/>
            <a:gd name="adj4" fmla="val 19702308"/>
            <a:gd name="adj5" fmla="val 2813"/>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2523B4B-4D3F-4C58-8E59-8D5BEC36B7F5}">
      <dsp:nvSpPr>
        <dsp:cNvPr id="0" name=""/>
        <dsp:cNvSpPr/>
      </dsp:nvSpPr>
      <dsp:spPr>
        <a:xfrm>
          <a:off x="7224606" y="2822950"/>
          <a:ext cx="774650" cy="7746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tr-TR" sz="1400" kern="1200" dirty="0">
              <a:solidFill>
                <a:schemeClr val="tx1"/>
              </a:solidFill>
            </a:rPr>
            <a:t>Heyecan Verici Bir Son</a:t>
          </a:r>
        </a:p>
      </dsp:txBody>
      <dsp:txXfrm>
        <a:off x="7224606" y="2822950"/>
        <a:ext cx="774650" cy="774650"/>
      </dsp:txXfrm>
    </dsp:sp>
    <dsp:sp modelId="{BAC6B59B-BDCA-4A3A-8066-C4151F14F2FE}">
      <dsp:nvSpPr>
        <dsp:cNvPr id="0" name=""/>
        <dsp:cNvSpPr/>
      </dsp:nvSpPr>
      <dsp:spPr>
        <a:xfrm>
          <a:off x="1540467" y="500146"/>
          <a:ext cx="6265329" cy="6265329"/>
        </a:xfrm>
        <a:prstGeom prst="circularArrow">
          <a:avLst>
            <a:gd name="adj1" fmla="val 2411"/>
            <a:gd name="adj2" fmla="val 145765"/>
            <a:gd name="adj3" fmla="val 847621"/>
            <a:gd name="adj4" fmla="val 21559230"/>
            <a:gd name="adj5" fmla="val 2813"/>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9A1B724-D52A-4D4A-B20C-CE81440E3F15}">
      <dsp:nvSpPr>
        <dsp:cNvPr id="0" name=""/>
        <dsp:cNvSpPr/>
      </dsp:nvSpPr>
      <dsp:spPr>
        <a:xfrm>
          <a:off x="6986522" y="4478861"/>
          <a:ext cx="774650" cy="7746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tr-TR" sz="1400" kern="1200" dirty="0">
              <a:solidFill>
                <a:schemeClr val="tx1"/>
              </a:solidFill>
            </a:rPr>
            <a:t>Mizah ve çok fazla hareket</a:t>
          </a:r>
        </a:p>
      </dsp:txBody>
      <dsp:txXfrm>
        <a:off x="6986522" y="4478861"/>
        <a:ext cx="774650" cy="774650"/>
      </dsp:txXfrm>
    </dsp:sp>
    <dsp:sp modelId="{B8A9BF88-1301-4E9E-9B4A-1AF216EDAE1B}">
      <dsp:nvSpPr>
        <dsp:cNvPr id="0" name=""/>
        <dsp:cNvSpPr/>
      </dsp:nvSpPr>
      <dsp:spPr>
        <a:xfrm>
          <a:off x="1310089" y="926110"/>
          <a:ext cx="6265329" cy="6265329"/>
        </a:xfrm>
        <a:prstGeom prst="circularArrow">
          <a:avLst>
            <a:gd name="adj1" fmla="val 2411"/>
            <a:gd name="adj2" fmla="val 145765"/>
            <a:gd name="adj3" fmla="val 2070370"/>
            <a:gd name="adj4" fmla="val 1423702"/>
            <a:gd name="adj5" fmla="val 2813"/>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4C6BFB4-95C6-48CB-8AF2-9E9FD5A667FE}">
      <dsp:nvSpPr>
        <dsp:cNvPr id="0" name=""/>
        <dsp:cNvSpPr/>
      </dsp:nvSpPr>
      <dsp:spPr>
        <a:xfrm>
          <a:off x="5897268" y="5822701"/>
          <a:ext cx="918657" cy="7746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tr-TR" sz="1100" kern="1200" dirty="0">
              <a:solidFill>
                <a:schemeClr val="tx1"/>
              </a:solidFill>
            </a:rPr>
            <a:t>Öngörülebilir ve tanıdık bir hikaye</a:t>
          </a:r>
        </a:p>
      </dsp:txBody>
      <dsp:txXfrm>
        <a:off x="5897268" y="5822701"/>
        <a:ext cx="918657" cy="774650"/>
      </dsp:txXfrm>
    </dsp:sp>
    <dsp:sp modelId="{DA4EB9FA-F9FB-4A33-AEC6-1E3C8C0431A3}">
      <dsp:nvSpPr>
        <dsp:cNvPr id="0" name=""/>
        <dsp:cNvSpPr/>
      </dsp:nvSpPr>
      <dsp:spPr>
        <a:xfrm>
          <a:off x="1931817" y="474776"/>
          <a:ext cx="6265329" cy="6265329"/>
        </a:xfrm>
        <a:prstGeom prst="circularArrow">
          <a:avLst>
            <a:gd name="adj1" fmla="val 2411"/>
            <a:gd name="adj2" fmla="val 145765"/>
            <a:gd name="adj3" fmla="val 5258895"/>
            <a:gd name="adj4" fmla="val 4422625"/>
            <a:gd name="adj5" fmla="val 2813"/>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DFC11C3-1A78-4D38-93FA-E3659DA4FD7E}">
      <dsp:nvSpPr>
        <dsp:cNvPr id="0" name=""/>
        <dsp:cNvSpPr/>
      </dsp:nvSpPr>
      <dsp:spPr>
        <a:xfrm>
          <a:off x="4285807" y="6214505"/>
          <a:ext cx="774650" cy="7746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tr-TR" sz="1100" kern="1200" dirty="0">
              <a:solidFill>
                <a:schemeClr val="tx1"/>
              </a:solidFill>
            </a:rPr>
            <a:t>İlgi Çekici Karakterler</a:t>
          </a:r>
        </a:p>
      </dsp:txBody>
      <dsp:txXfrm>
        <a:off x="4285807" y="6214505"/>
        <a:ext cx="774650" cy="774650"/>
      </dsp:txXfrm>
    </dsp:sp>
    <dsp:sp modelId="{DC42A24B-E365-47CB-8257-6DA00296095F}">
      <dsp:nvSpPr>
        <dsp:cNvPr id="0" name=""/>
        <dsp:cNvSpPr/>
      </dsp:nvSpPr>
      <dsp:spPr>
        <a:xfrm>
          <a:off x="1540467" y="500146"/>
          <a:ext cx="6265329" cy="6265329"/>
        </a:xfrm>
        <a:prstGeom prst="circularArrow">
          <a:avLst>
            <a:gd name="adj1" fmla="val 2411"/>
            <a:gd name="adj2" fmla="val 145765"/>
            <a:gd name="adj3" fmla="val 6707224"/>
            <a:gd name="adj4" fmla="val 5849755"/>
            <a:gd name="adj5" fmla="val 2813"/>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9805F34-7508-4F49-8A6A-AEAA3EA6B366}">
      <dsp:nvSpPr>
        <dsp:cNvPr id="0" name=""/>
        <dsp:cNvSpPr/>
      </dsp:nvSpPr>
      <dsp:spPr>
        <a:xfrm>
          <a:off x="2680634" y="5743184"/>
          <a:ext cx="774650" cy="7746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tr-TR" sz="1200" kern="1200" dirty="0">
              <a:solidFill>
                <a:schemeClr val="tx1"/>
              </a:solidFill>
            </a:rPr>
            <a:t>Tekrar Eden Kelime Ve Yapılar</a:t>
          </a:r>
        </a:p>
      </dsp:txBody>
      <dsp:txXfrm>
        <a:off x="2680634" y="5743184"/>
        <a:ext cx="774650" cy="774650"/>
      </dsp:txXfrm>
    </dsp:sp>
    <dsp:sp modelId="{D897961C-4BE7-4FC2-88D6-E8E01028BE75}">
      <dsp:nvSpPr>
        <dsp:cNvPr id="0" name=""/>
        <dsp:cNvSpPr/>
      </dsp:nvSpPr>
      <dsp:spPr>
        <a:xfrm>
          <a:off x="1540467" y="500146"/>
          <a:ext cx="6265329" cy="6265329"/>
        </a:xfrm>
        <a:prstGeom prst="circularArrow">
          <a:avLst>
            <a:gd name="adj1" fmla="val 2411"/>
            <a:gd name="adj2" fmla="val 145765"/>
            <a:gd name="adj3" fmla="val 8669185"/>
            <a:gd name="adj4" fmla="val 7929105"/>
            <a:gd name="adj5" fmla="val 2813"/>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6D7D3BE-4BEB-4DFD-B778-031CDDFCA0A0}">
      <dsp:nvSpPr>
        <dsp:cNvPr id="0" name=""/>
        <dsp:cNvSpPr/>
      </dsp:nvSpPr>
      <dsp:spPr>
        <a:xfrm>
          <a:off x="1585092" y="4478861"/>
          <a:ext cx="774650" cy="7746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tr-TR" sz="1200" kern="1200" dirty="0">
              <a:solidFill>
                <a:schemeClr val="tx1"/>
              </a:solidFill>
            </a:rPr>
            <a:t>Yaş Grubu Ve Düzeyi İçin Uygunluk</a:t>
          </a:r>
        </a:p>
      </dsp:txBody>
      <dsp:txXfrm>
        <a:off x="1585092" y="4478861"/>
        <a:ext cx="774650" cy="774650"/>
      </dsp:txXfrm>
    </dsp:sp>
    <dsp:sp modelId="{B3957721-89BF-4DEB-B7B8-90D9F96A9396}">
      <dsp:nvSpPr>
        <dsp:cNvPr id="0" name=""/>
        <dsp:cNvSpPr/>
      </dsp:nvSpPr>
      <dsp:spPr>
        <a:xfrm>
          <a:off x="1540467" y="500146"/>
          <a:ext cx="6265329" cy="6265329"/>
        </a:xfrm>
        <a:prstGeom prst="circularArrow">
          <a:avLst>
            <a:gd name="adj1" fmla="val 2411"/>
            <a:gd name="adj2" fmla="val 145765"/>
            <a:gd name="adj3" fmla="val 10695005"/>
            <a:gd name="adj4" fmla="val 9806615"/>
            <a:gd name="adj5" fmla="val 2813"/>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29E0EFF-7F3B-4062-8072-B4AD24F950A3}">
      <dsp:nvSpPr>
        <dsp:cNvPr id="0" name=""/>
        <dsp:cNvSpPr/>
      </dsp:nvSpPr>
      <dsp:spPr>
        <a:xfrm>
          <a:off x="1144742" y="2822950"/>
          <a:ext cx="1179180" cy="7746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tr-TR" sz="1200" kern="1200" dirty="0">
              <a:solidFill>
                <a:schemeClr val="tx1"/>
              </a:solidFill>
            </a:rPr>
            <a:t>Açık Ve Anlaşılır Bir Mesaj</a:t>
          </a:r>
        </a:p>
      </dsp:txBody>
      <dsp:txXfrm>
        <a:off x="1144742" y="2822950"/>
        <a:ext cx="1179180" cy="774650"/>
      </dsp:txXfrm>
    </dsp:sp>
    <dsp:sp modelId="{9325C3E8-F660-40BB-93E9-C56EF6AADE84}">
      <dsp:nvSpPr>
        <dsp:cNvPr id="0" name=""/>
        <dsp:cNvSpPr/>
      </dsp:nvSpPr>
      <dsp:spPr>
        <a:xfrm>
          <a:off x="1540467" y="500146"/>
          <a:ext cx="6265329" cy="6265329"/>
        </a:xfrm>
        <a:prstGeom prst="circularArrow">
          <a:avLst>
            <a:gd name="adj1" fmla="val 2411"/>
            <a:gd name="adj2" fmla="val 145765"/>
            <a:gd name="adj3" fmla="val 12551928"/>
            <a:gd name="adj4" fmla="val 11749751"/>
            <a:gd name="adj5" fmla="val 2813"/>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4757A0C-512B-4CB3-B158-E65FD3EB13EB}">
      <dsp:nvSpPr>
        <dsp:cNvPr id="0" name=""/>
        <dsp:cNvSpPr/>
      </dsp:nvSpPr>
      <dsp:spPr>
        <a:xfrm>
          <a:off x="1625620" y="1301191"/>
          <a:ext cx="1607353" cy="7746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tr-TR" sz="1400" kern="1200" dirty="0">
              <a:solidFill>
                <a:schemeClr val="tx1"/>
              </a:solidFill>
            </a:rPr>
            <a:t>Müfredatla Bağdaştırılacak Konular Ve İçerik</a:t>
          </a:r>
        </a:p>
      </dsp:txBody>
      <dsp:txXfrm>
        <a:off x="1625620" y="1301191"/>
        <a:ext cx="1607353" cy="774650"/>
      </dsp:txXfrm>
    </dsp:sp>
    <dsp:sp modelId="{2B833564-DF93-482B-9B6D-428B44F79BE4}">
      <dsp:nvSpPr>
        <dsp:cNvPr id="0" name=""/>
        <dsp:cNvSpPr/>
      </dsp:nvSpPr>
      <dsp:spPr>
        <a:xfrm>
          <a:off x="1540467" y="500146"/>
          <a:ext cx="6265329" cy="6265329"/>
        </a:xfrm>
        <a:prstGeom prst="circularArrow">
          <a:avLst>
            <a:gd name="adj1" fmla="val 2411"/>
            <a:gd name="adj2" fmla="val 145765"/>
            <a:gd name="adj3" fmla="val 14593693"/>
            <a:gd name="adj4" fmla="val 13904997"/>
            <a:gd name="adj5" fmla="val 2813"/>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F625BBD-49E2-4952-A2A9-58D9BA6041A1}">
      <dsp:nvSpPr>
        <dsp:cNvPr id="0" name=""/>
        <dsp:cNvSpPr/>
      </dsp:nvSpPr>
      <dsp:spPr>
        <a:xfrm>
          <a:off x="3449337" y="-391803"/>
          <a:ext cx="774650" cy="23517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tr-TR" sz="1400" kern="1200" dirty="0">
              <a:solidFill>
                <a:schemeClr val="tx1"/>
              </a:solidFill>
            </a:rPr>
            <a:t>Kolay Takip Edilebilir Bir Olay Örgüsü</a:t>
          </a:r>
        </a:p>
      </dsp:txBody>
      <dsp:txXfrm>
        <a:off x="3449337" y="-391803"/>
        <a:ext cx="774650" cy="2351722"/>
      </dsp:txXfrm>
    </dsp:sp>
    <dsp:sp modelId="{FB703BCF-97BF-4621-BBD7-E6345C6E75BC}">
      <dsp:nvSpPr>
        <dsp:cNvPr id="0" name=""/>
        <dsp:cNvSpPr/>
      </dsp:nvSpPr>
      <dsp:spPr>
        <a:xfrm>
          <a:off x="1790800" y="450743"/>
          <a:ext cx="6265329" cy="6265329"/>
        </a:xfrm>
        <a:prstGeom prst="circularArrow">
          <a:avLst>
            <a:gd name="adj1" fmla="val 2411"/>
            <a:gd name="adj2" fmla="val 145765"/>
            <a:gd name="adj3" fmla="val 16432161"/>
            <a:gd name="adj4" fmla="val 15382409"/>
            <a:gd name="adj5" fmla="val 2813"/>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70" name=""/>
        <p:cNvGrpSpPr/>
        <p:nvPr/>
      </p:nvGrpSpPr>
      <p:grpSpPr>
        <a:xfrm>
          <a:off x="0" y="0"/>
          <a:ext cx="0" cy="0"/>
          <a:chOff x="0" y="0"/>
          <a:chExt cx="0" cy="0"/>
        </a:xfrm>
      </p:grpSpPr>
      <p:sp>
        <p:nvSpPr>
          <p:cNvPr id="1048690" name="1 Üstbilgi Yer Tutucusu"/>
          <p:cNvSpPr>
            <a:spLocks noGrp="1"/>
          </p:cNvSpPr>
          <p:nvPr>
            <p:ph type="hdr" sz="quarter"/>
          </p:nvPr>
        </p:nvSpPr>
        <p:spPr>
          <a:xfrm>
            <a:off x="0" y="0"/>
            <a:ext cx="2971800" cy="457200"/>
          </a:xfrm>
          <a:prstGeom prst="rect"/>
        </p:spPr>
        <p:txBody>
          <a:bodyPr bIns="45720" lIns="91440" rIns="91440" rtlCol="0" tIns="45720" vert="horz"/>
          <a:lstStyle>
            <a:lvl1pPr algn="l">
              <a:defRPr sz="1200"/>
            </a:lvl1pPr>
          </a:lstStyle>
          <a:p>
            <a:endParaRPr dirty="0" lang="tr-TR"/>
          </a:p>
        </p:txBody>
      </p:sp>
      <p:sp>
        <p:nvSpPr>
          <p:cNvPr id="1048691" name="2 Veri Yer Tutucusu"/>
          <p:cNvSpPr>
            <a:spLocks noGrp="1"/>
          </p:cNvSpPr>
          <p:nvPr>
            <p:ph type="dt" idx="1"/>
          </p:nvPr>
        </p:nvSpPr>
        <p:spPr>
          <a:xfrm>
            <a:off x="3884613" y="0"/>
            <a:ext cx="2971800" cy="457200"/>
          </a:xfrm>
          <a:prstGeom prst="rect"/>
        </p:spPr>
        <p:txBody>
          <a:bodyPr bIns="45720" lIns="91440" rIns="91440" rtlCol="0" tIns="45720" vert="horz"/>
          <a:lstStyle>
            <a:lvl1pPr algn="r">
              <a:defRPr sz="1200"/>
            </a:lvl1pPr>
          </a:lstStyle>
          <a:p>
            <a:fld id="{5F72FF7C-2996-495D-9A9E-529298650C37}" type="datetimeFigureOut">
              <a:rPr lang="tr-TR" smtClean="0"/>
              <a:t>16.12.2020</a:t>
            </a:fld>
            <a:endParaRPr dirty="0" lang="tr-TR"/>
          </a:p>
        </p:txBody>
      </p:sp>
      <p:sp>
        <p:nvSpPr>
          <p:cNvPr id="1048692" name="3 Slayt Görüntüsü Yer Tutucusu"/>
          <p:cNvSpPr>
            <a:spLocks noChangeAspect="1" noRot="1" noGrp="1"/>
          </p:cNvSpPr>
          <p:nvPr>
            <p:ph type="sldImg" idx="2"/>
          </p:nvPr>
        </p:nvSpPr>
        <p:spPr>
          <a:xfrm>
            <a:off x="1143000" y="685800"/>
            <a:ext cx="4572000" cy="3429000"/>
          </a:xfrm>
          <a:prstGeom prst="rect"/>
          <a:noFill/>
          <a:ln w="12700">
            <a:solidFill>
              <a:prstClr val="black"/>
            </a:solidFill>
          </a:ln>
        </p:spPr>
        <p:txBody>
          <a:bodyPr anchor="ctr" bIns="45720" lIns="91440" rIns="91440" rtlCol="0" tIns="45720" vert="horz"/>
          <a:p>
            <a:endParaRPr dirty="0" lang="tr-TR"/>
          </a:p>
        </p:txBody>
      </p:sp>
      <p:sp>
        <p:nvSpPr>
          <p:cNvPr id="1048693" name="4 Not Yer Tutucusu"/>
          <p:cNvSpPr>
            <a:spLocks noGrp="1"/>
          </p:cNvSpPr>
          <p:nvPr>
            <p:ph type="body" sz="quarter" idx="3"/>
          </p:nvPr>
        </p:nvSpPr>
        <p:spPr>
          <a:xfrm>
            <a:off x="685800" y="4343400"/>
            <a:ext cx="5486400" cy="4114800"/>
          </a:xfrm>
          <a:prstGeom prst="rect"/>
        </p:spPr>
        <p:txBody>
          <a:bodyPr bIns="45720" lIns="91440" rIns="91440" rtlCol="0" tIns="45720" vert="horz">
            <a:normAutofit/>
          </a:bodyPr>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1048694" name="5 Altbilgi Yer Tutucusu"/>
          <p:cNvSpPr>
            <a:spLocks noGrp="1"/>
          </p:cNvSpPr>
          <p:nvPr>
            <p:ph type="ftr" sz="quarter" idx="4"/>
          </p:nvPr>
        </p:nvSpPr>
        <p:spPr>
          <a:xfrm>
            <a:off x="0" y="8685213"/>
            <a:ext cx="2971800" cy="457200"/>
          </a:xfrm>
          <a:prstGeom prst="rect"/>
        </p:spPr>
        <p:txBody>
          <a:bodyPr anchor="b" bIns="45720" lIns="91440" rIns="91440" rtlCol="0" tIns="45720" vert="horz"/>
          <a:lstStyle>
            <a:lvl1pPr algn="l">
              <a:defRPr sz="1200"/>
            </a:lvl1pPr>
          </a:lstStyle>
          <a:p>
            <a:endParaRPr dirty="0" lang="tr-TR"/>
          </a:p>
        </p:txBody>
      </p:sp>
      <p:sp>
        <p:nvSpPr>
          <p:cNvPr id="1048695" name="6 Slayt Numarası Yer Tutucusu"/>
          <p:cNvSpPr>
            <a:spLocks noGrp="1"/>
          </p:cNvSpPr>
          <p:nvPr>
            <p:ph type="sldNum" sz="quarter" idx="5"/>
          </p:nvPr>
        </p:nvSpPr>
        <p:spPr>
          <a:xfrm>
            <a:off x="3884613" y="8685213"/>
            <a:ext cx="2971800" cy="457200"/>
          </a:xfrm>
          <a:prstGeom prst="rect"/>
        </p:spPr>
        <p:txBody>
          <a:bodyPr anchor="b" bIns="45720" lIns="91440" rIns="91440" rtlCol="0" tIns="45720" vert="horz"/>
          <a:lstStyle>
            <a:lvl1pPr algn="r">
              <a:defRPr sz="1200"/>
            </a:lvl1pPr>
          </a:lstStyle>
          <a:p>
            <a:fld id="{2C69E97C-8A19-46DF-B93D-CBAB90BA2A8C}" type="slidenum">
              <a:rPr lang="tr-TR" smtClean="0"/>
              <a:t>‹#›</a:t>
            </a:fld>
            <a:endParaRPr dirty="0" lang="tr-TR"/>
          </a:p>
        </p:txBody>
      </p:sp>
    </p:spTree>
  </p:cSld>
  <p:clrMap accent1="accent1" accent2="accent2" accent3="accent3" accent4="accent4" accent5="accent5" accent6="accent6" bg1="lt1" bg2="lt2" tx1="dk1" tx2="dk2" hlink="hlink" folHlink="folHlink"/>
  <p:notesStyle>
    <a:lvl1pPr algn="l" defTabSz="914400" eaLnBrk="1" hangingPunct="1" latinLnBrk="0" marL="0" rtl="0">
      <a:defRPr sz="1200" kern="1200">
        <a:solidFill>
          <a:schemeClr val="tx1"/>
        </a:solidFill>
        <a:latin typeface="+mn-lt"/>
        <a:ea typeface="+mn-ea"/>
        <a:cs typeface="+mn-cs"/>
      </a:defRPr>
    </a:lvl1pPr>
    <a:lvl2pPr algn="l" defTabSz="914400" eaLnBrk="1" hangingPunct="1" latinLnBrk="0" marL="457200" rtl="0">
      <a:defRPr sz="1200" kern="1200">
        <a:solidFill>
          <a:schemeClr val="tx1"/>
        </a:solidFill>
        <a:latin typeface="+mn-lt"/>
        <a:ea typeface="+mn-ea"/>
        <a:cs typeface="+mn-cs"/>
      </a:defRPr>
    </a:lvl2pPr>
    <a:lvl3pPr algn="l" defTabSz="914400" eaLnBrk="1" hangingPunct="1" latinLnBrk="0" marL="914400" rtl="0">
      <a:defRPr sz="1200" kern="1200">
        <a:solidFill>
          <a:schemeClr val="tx1"/>
        </a:solidFill>
        <a:latin typeface="+mn-lt"/>
        <a:ea typeface="+mn-ea"/>
        <a:cs typeface="+mn-cs"/>
      </a:defRPr>
    </a:lvl3pPr>
    <a:lvl4pPr algn="l" defTabSz="914400" eaLnBrk="1" hangingPunct="1" latinLnBrk="0" marL="1371600" rtl="0">
      <a:defRPr sz="1200" kern="1200">
        <a:solidFill>
          <a:schemeClr val="tx1"/>
        </a:solidFill>
        <a:latin typeface="+mn-lt"/>
        <a:ea typeface="+mn-ea"/>
        <a:cs typeface="+mn-cs"/>
      </a:defRPr>
    </a:lvl4pPr>
    <a:lvl5pPr algn="l" defTabSz="914400" eaLnBrk="1" hangingPunct="1" latinLnBrk="0" marL="1828800" rtl="0">
      <a:defRPr sz="1200" kern="1200">
        <a:solidFill>
          <a:schemeClr val="tx1"/>
        </a:solidFill>
        <a:latin typeface="+mn-lt"/>
        <a:ea typeface="+mn-ea"/>
        <a:cs typeface="+mn-cs"/>
      </a:defRPr>
    </a:lvl5pPr>
    <a:lvl6pPr algn="l" defTabSz="914400" eaLnBrk="1" hangingPunct="1" latinLnBrk="0" marL="2286000" rtl="0">
      <a:defRPr sz="1200" kern="1200">
        <a:solidFill>
          <a:schemeClr val="tx1"/>
        </a:solidFill>
        <a:latin typeface="+mn-lt"/>
        <a:ea typeface="+mn-ea"/>
        <a:cs typeface="+mn-cs"/>
      </a:defRPr>
    </a:lvl6pPr>
    <a:lvl7pPr algn="l" defTabSz="914400" eaLnBrk="1" hangingPunct="1" latinLnBrk="0" marL="2743200" rtl="0">
      <a:defRPr sz="1200" kern="1200">
        <a:solidFill>
          <a:schemeClr val="tx1"/>
        </a:solidFill>
        <a:latin typeface="+mn-lt"/>
        <a:ea typeface="+mn-ea"/>
        <a:cs typeface="+mn-cs"/>
      </a:defRPr>
    </a:lvl7pPr>
    <a:lvl8pPr algn="l" defTabSz="914400" eaLnBrk="1" hangingPunct="1" latinLnBrk="0" marL="3200400" rtl="0">
      <a:defRPr sz="1200" kern="1200">
        <a:solidFill>
          <a:schemeClr val="tx1"/>
        </a:solidFill>
        <a:latin typeface="+mn-lt"/>
        <a:ea typeface="+mn-ea"/>
        <a:cs typeface="+mn-cs"/>
      </a:defRPr>
    </a:lvl8pPr>
    <a:lvl9pPr algn="l" defTabSz="914400" eaLnBrk="1" hangingPunct="1" latinLnBrk="0" marL="3657600" rtl="0">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28" name=""/>
        <p:cNvGrpSpPr/>
        <p:nvPr/>
      </p:nvGrpSpPr>
      <p:grpSpPr>
        <a:xfrm>
          <a:off x="0" y="0"/>
          <a:ext cx="0" cy="0"/>
          <a:chOff x="0" y="0"/>
          <a:chExt cx="0" cy="0"/>
        </a:xfrm>
      </p:grpSpPr>
      <p:sp>
        <p:nvSpPr>
          <p:cNvPr id="1048593" name="1 Slayt Görüntüsü Yer Tutucusu"/>
          <p:cNvSpPr>
            <a:spLocks noChangeAspect="1" noRot="1" noGrp="1"/>
          </p:cNvSpPr>
          <p:nvPr>
            <p:ph type="sldImg"/>
          </p:nvPr>
        </p:nvSpPr>
        <p:spPr/>
      </p:sp>
      <p:sp>
        <p:nvSpPr>
          <p:cNvPr id="1048594" name="2 Not Yer Tutucusu"/>
          <p:cNvSpPr>
            <a:spLocks noGrp="1"/>
          </p:cNvSpPr>
          <p:nvPr>
            <p:ph type="body" idx="1"/>
          </p:nvPr>
        </p:nvSpPr>
        <p:spPr/>
        <p:txBody>
          <a:bodyPr>
            <a:normAutofit/>
          </a:bodyPr>
          <a:p>
            <a:endParaRPr dirty="0" lang="tr-TR"/>
          </a:p>
        </p:txBody>
      </p:sp>
      <p:sp>
        <p:nvSpPr>
          <p:cNvPr id="1048595" name="3 Slayt Numarası Yer Tutucusu"/>
          <p:cNvSpPr>
            <a:spLocks noGrp="1"/>
          </p:cNvSpPr>
          <p:nvPr>
            <p:ph type="sldNum" sz="quarter" idx="10"/>
          </p:nvPr>
        </p:nvSpPr>
        <p:spPr/>
        <p:txBody>
          <a:bodyPr/>
          <a:p>
            <a:fld id="{2C69E97C-8A19-46DF-B93D-CBAB90BA2A8C}" type="slidenum">
              <a:rPr lang="tr-TR" smtClean="0"/>
              <a:t>1</a:t>
            </a:fld>
            <a:endParaRPr dirty="0" lang="tr-T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type="title">
  <p:cSld name="Başlık Slaydı">
    <p:bg>
      <p:bgRef idx="1002">
        <a:schemeClr val="bg2"/>
      </p:bgRef>
    </p:bg>
    <p:spTree>
      <p:nvGrpSpPr>
        <p:cNvPr id="25" name=""/>
        <p:cNvGrpSpPr/>
        <p:nvPr/>
      </p:nvGrpSpPr>
      <p:grpSpPr>
        <a:xfrm>
          <a:off x="0" y="0"/>
          <a:ext cx="0" cy="0"/>
          <a:chOff x="0" y="0"/>
          <a:chExt cx="0" cy="0"/>
        </a:xfrm>
      </p:grpSpPr>
      <p:sp>
        <p:nvSpPr>
          <p:cNvPr id="1048585" name="8 Başlık"/>
          <p:cNvSpPr>
            <a:spLocks noGrp="1"/>
          </p:cNvSpPr>
          <p:nvPr>
            <p:ph type="ctrTitle"/>
          </p:nvPr>
        </p:nvSpPr>
        <p:spPr>
          <a:xfrm>
            <a:off x="533400" y="1371600"/>
            <a:ext cx="7851648" cy="1828800"/>
          </a:xfrm>
          <a:ln>
            <a:noFill/>
          </a:ln>
        </p:spPr>
        <p:txBody>
          <a:bodyPr anchor="b" bIns="0" rIns="18288" tIns="0" vert="horz">
            <a:normAutofit/>
            <a:scene3d>
              <a:camera prst="orthographicFront"/>
              <a:lightRig dir="t" rig="freezing">
                <a:rot lat="0" lon="0" rev="5640000"/>
              </a:lightRig>
            </a:scene3d>
            <a:sp3d prstMaterial="flat">
              <a:bevelT w="38100" h="38100"/>
              <a:contourClr>
                <a:schemeClr val="tx2"/>
              </a:contourClr>
            </a:sp3d>
          </a:bodyPr>
          <a:lstStyle>
            <a:lvl1pPr algn="r" rtl="0">
              <a:spcBef>
                <a:spcPct val="0"/>
              </a:spcBef>
              <a:buNone/>
              <a:defRPr b="1" sz="5600">
                <a:ln>
                  <a:noFill/>
                </a:ln>
                <a:solidFill>
                  <a:schemeClr val="accent3">
                    <a:tint val="90000"/>
                    <a:satMod val="120000"/>
                  </a:schemeClr>
                </a:solidFill>
                <a:effectLst>
                  <a:outerShdw algn="tl" blurRad="38100" dir="5400000" dist="25400" rotWithShape="0">
                    <a:srgbClr val="000000">
                      <a:alpha val="43000"/>
                    </a:srgbClr>
                  </a:outerShdw>
                </a:effectLst>
                <a:latin typeface="+mj-lt"/>
                <a:ea typeface="+mj-ea"/>
                <a:cs typeface="+mj-cs"/>
              </a:defRPr>
            </a:lvl1pPr>
          </a:lstStyle>
          <a:p>
            <a:r>
              <a:rPr kumimoji="0" lang="tr-TR"/>
              <a:t>Asıl başlık stili için tıklatın</a:t>
            </a:r>
            <a:endParaRPr kumimoji="0" lang="en-US"/>
          </a:p>
        </p:txBody>
      </p:sp>
      <p:sp>
        <p:nvSpPr>
          <p:cNvPr id="1048586" name="16 Alt Başlık"/>
          <p:cNvSpPr>
            <a:spLocks noGrp="1"/>
          </p:cNvSpPr>
          <p:nvPr>
            <p:ph type="subTitle" idx="1"/>
          </p:nvPr>
        </p:nvSpPr>
        <p:spPr>
          <a:xfrm>
            <a:off x="533400" y="3228536"/>
            <a:ext cx="7854696" cy="1752600"/>
          </a:xfrm>
        </p:spPr>
        <p:txBody>
          <a:bodyPr lIns="0" rIns="18288"/>
          <a:lstStyle>
            <a:lvl1pPr algn="r" indent="0" marL="0" marR="45720">
              <a:buNone/>
              <a:defRPr>
                <a:solidFill>
                  <a:schemeClr val="tx1"/>
                </a:solidFill>
              </a:defRPr>
            </a:lvl1pPr>
            <a:lvl2pPr algn="ctr" indent="0" marL="457200">
              <a:buNone/>
            </a:lvl2pPr>
            <a:lvl3pPr algn="ctr" indent="0" marL="914400">
              <a:buNone/>
            </a:lvl3pPr>
            <a:lvl4pPr algn="ctr" indent="0" marL="1371600">
              <a:buNone/>
            </a:lvl4pPr>
            <a:lvl5pPr algn="ctr" indent="0" marL="1828800">
              <a:buNone/>
            </a:lvl5pPr>
            <a:lvl6pPr algn="ctr" indent="0" marL="2286000">
              <a:buNone/>
            </a:lvl6pPr>
            <a:lvl7pPr algn="ctr" indent="0" marL="2743200">
              <a:buNone/>
            </a:lvl7pPr>
            <a:lvl8pPr algn="ctr" indent="0" marL="3200400">
              <a:buNone/>
            </a:lvl8pPr>
            <a:lvl9pPr algn="ctr" indent="0" marL="3657600">
              <a:buNone/>
            </a:lvl9pPr>
          </a:lstStyle>
          <a:p>
            <a:r>
              <a:rPr kumimoji="0" lang="tr-TR"/>
              <a:t>Asıl alt başlık stilini düzenlemek için tıklatın</a:t>
            </a:r>
            <a:endParaRPr kumimoji="0" lang="en-US"/>
          </a:p>
        </p:txBody>
      </p:sp>
      <p:sp>
        <p:nvSpPr>
          <p:cNvPr id="1048587" name="29 Veri Yer Tutucusu"/>
          <p:cNvSpPr>
            <a:spLocks noGrp="1"/>
          </p:cNvSpPr>
          <p:nvPr>
            <p:ph type="dt" sz="half" idx="10"/>
          </p:nvPr>
        </p:nvSpPr>
        <p:spPr/>
        <p:txBody>
          <a:bodyPr/>
          <a:p>
            <a:fld id="{D9F75050-0E15-4C5B-92B0-66D068882F1F}" type="datetimeFigureOut">
              <a:rPr lang="tr-TR" smtClean="0"/>
              <a:t>16.12.2020</a:t>
            </a:fld>
            <a:endParaRPr dirty="0" lang="tr-TR"/>
          </a:p>
        </p:txBody>
      </p:sp>
      <p:sp>
        <p:nvSpPr>
          <p:cNvPr id="1048588" name="18 Altbilgi Yer Tutucusu"/>
          <p:cNvSpPr>
            <a:spLocks noGrp="1"/>
          </p:cNvSpPr>
          <p:nvPr>
            <p:ph type="ftr" sz="quarter" idx="11"/>
          </p:nvPr>
        </p:nvSpPr>
        <p:spPr/>
        <p:txBody>
          <a:bodyPr/>
          <a:p>
            <a:endParaRPr dirty="0" lang="tr-TR"/>
          </a:p>
        </p:txBody>
      </p:sp>
      <p:sp>
        <p:nvSpPr>
          <p:cNvPr id="1048589" name="26 Slayt Numarası Yer Tutucusu"/>
          <p:cNvSpPr>
            <a:spLocks noGrp="1"/>
          </p:cNvSpPr>
          <p:nvPr>
            <p:ph type="sldNum" sz="quarter" idx="12"/>
          </p:nvPr>
        </p:nvSpPr>
        <p:spPr/>
        <p:txBody>
          <a:bodyPr/>
          <a:p>
            <a:fld id="{B1DEFA8C-F947-479F-BE07-76B6B3F80BF1}" type="slidenum">
              <a:rPr lang="tr-TR" smtClean="0"/>
              <a:t>‹#›</a:t>
            </a:fld>
            <a:endParaRPr dirty="0" lang="tr-TR"/>
          </a:p>
        </p:txBody>
      </p:sp>
    </p:spTree>
  </p:cSld>
  <p:clrMapOvr>
    <a:overrideClrMapping accent1="accent1" accent2="accent2" accent3="accent3" accent4="accent4" accent5="accent5" accent6="accent6" bg1="dk1" bg2="dk2" tx1="lt1" tx2="lt2"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type="vertTx">
  <p:cSld name="Başlık, Dikey Metin">
    <p:spTree>
      <p:nvGrpSpPr>
        <p:cNvPr id="64" name=""/>
        <p:cNvGrpSpPr/>
        <p:nvPr/>
      </p:nvGrpSpPr>
      <p:grpSpPr>
        <a:xfrm>
          <a:off x="0" y="0"/>
          <a:ext cx="0" cy="0"/>
          <a:chOff x="0" y="0"/>
          <a:chExt cx="0" cy="0"/>
        </a:xfrm>
      </p:grpSpPr>
      <p:sp>
        <p:nvSpPr>
          <p:cNvPr id="1048657" name="1 Başlık"/>
          <p:cNvSpPr>
            <a:spLocks noGrp="1"/>
          </p:cNvSpPr>
          <p:nvPr>
            <p:ph type="title"/>
          </p:nvPr>
        </p:nvSpPr>
        <p:spPr/>
        <p:txBody>
          <a:bodyPr/>
          <a:p>
            <a:r>
              <a:rPr kumimoji="0" lang="tr-TR"/>
              <a:t>Asıl başlık stili için tıklatın</a:t>
            </a:r>
            <a:endParaRPr kumimoji="0" lang="en-US"/>
          </a:p>
        </p:txBody>
      </p:sp>
      <p:sp>
        <p:nvSpPr>
          <p:cNvPr id="1048658" name="2 Dikey Metin Yer Tutucusu"/>
          <p:cNvSpPr>
            <a:spLocks noGrp="1"/>
          </p:cNvSpPr>
          <p:nvPr>
            <p:ph type="body" orient="vert" idx="1"/>
          </p:nvPr>
        </p:nvSpPr>
        <p:spPr/>
        <p:txBody>
          <a:bodyPr vert="eaVert"/>
          <a:p>
            <a:pPr eaLnBrk="1" hangingPunct="1" latinLnBrk="0" lvl="0"/>
            <a:r>
              <a:rPr lang="tr-TR"/>
              <a:t>Asıl metin stillerini düzenlemek için tıklatın</a:t>
            </a:r>
          </a:p>
          <a:p>
            <a:pPr eaLnBrk="1" hangingPunct="1" latinLnBrk="0" lvl="1"/>
            <a:r>
              <a:rPr lang="tr-TR"/>
              <a:t>İkinci düzey</a:t>
            </a:r>
          </a:p>
          <a:p>
            <a:pPr eaLnBrk="1" hangingPunct="1" latinLnBrk="0" lvl="2"/>
            <a:r>
              <a:rPr lang="tr-TR"/>
              <a:t>Üçüncü düzey</a:t>
            </a:r>
          </a:p>
          <a:p>
            <a:pPr eaLnBrk="1" hangingPunct="1" latinLnBrk="0" lvl="3"/>
            <a:r>
              <a:rPr lang="tr-TR"/>
              <a:t>Dördüncü düzey</a:t>
            </a:r>
          </a:p>
          <a:p>
            <a:pPr eaLnBrk="1" hangingPunct="1" latinLnBrk="0" lvl="4"/>
            <a:r>
              <a:rPr lang="tr-TR"/>
              <a:t>Beşinci düzey</a:t>
            </a:r>
            <a:endParaRPr kumimoji="0" lang="en-US"/>
          </a:p>
        </p:txBody>
      </p:sp>
      <p:sp>
        <p:nvSpPr>
          <p:cNvPr id="1048659" name="3 Veri Yer Tutucusu"/>
          <p:cNvSpPr>
            <a:spLocks noGrp="1"/>
          </p:cNvSpPr>
          <p:nvPr>
            <p:ph type="dt" sz="half" idx="10"/>
          </p:nvPr>
        </p:nvSpPr>
        <p:spPr/>
        <p:txBody>
          <a:bodyPr/>
          <a:p>
            <a:fld id="{D9F75050-0E15-4C5B-92B0-66D068882F1F}" type="datetimeFigureOut">
              <a:rPr lang="tr-TR" smtClean="0"/>
              <a:t>16.12.2020</a:t>
            </a:fld>
            <a:endParaRPr dirty="0" lang="tr-TR"/>
          </a:p>
        </p:txBody>
      </p:sp>
      <p:sp>
        <p:nvSpPr>
          <p:cNvPr id="1048660" name="4 Altbilgi Yer Tutucusu"/>
          <p:cNvSpPr>
            <a:spLocks noGrp="1"/>
          </p:cNvSpPr>
          <p:nvPr>
            <p:ph type="ftr" sz="quarter" idx="11"/>
          </p:nvPr>
        </p:nvSpPr>
        <p:spPr/>
        <p:txBody>
          <a:bodyPr/>
          <a:p>
            <a:endParaRPr dirty="0" lang="tr-TR"/>
          </a:p>
        </p:txBody>
      </p:sp>
      <p:sp>
        <p:nvSpPr>
          <p:cNvPr id="1048661" name="5 Slayt Numarası Yer Tutucusu"/>
          <p:cNvSpPr>
            <a:spLocks noGrp="1"/>
          </p:cNvSpPr>
          <p:nvPr>
            <p:ph type="sldNum" sz="quarter" idx="12"/>
          </p:nvPr>
        </p:nvSpPr>
        <p:spPr/>
        <p:txBody>
          <a:bodyPr/>
          <a:p>
            <a:fld id="{B1DEFA8C-F947-479F-BE07-76B6B3F80BF1}" type="slidenum">
              <a:rPr lang="tr-TR" smtClean="0"/>
              <a:t>‹#›</a:t>
            </a:fld>
            <a:endParaRPr dirty="0" lang="tr-T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type="vertTitleAndTx">
  <p:cSld name="Dikey Başlık ve Metin">
    <p:spTree>
      <p:nvGrpSpPr>
        <p:cNvPr id="62" name=""/>
        <p:cNvGrpSpPr/>
        <p:nvPr/>
      </p:nvGrpSpPr>
      <p:grpSpPr>
        <a:xfrm>
          <a:off x="0" y="0"/>
          <a:ext cx="0" cy="0"/>
          <a:chOff x="0" y="0"/>
          <a:chExt cx="0" cy="0"/>
        </a:xfrm>
      </p:grpSpPr>
      <p:sp>
        <p:nvSpPr>
          <p:cNvPr id="1048642" name="1 Dikey Başlık"/>
          <p:cNvSpPr>
            <a:spLocks noGrp="1"/>
          </p:cNvSpPr>
          <p:nvPr>
            <p:ph type="title" orient="vert"/>
          </p:nvPr>
        </p:nvSpPr>
        <p:spPr>
          <a:xfrm>
            <a:off x="6629400" y="914401"/>
            <a:ext cx="2057400" cy="5211763"/>
          </a:xfrm>
        </p:spPr>
        <p:txBody>
          <a:bodyPr vert="eaVert"/>
          <a:p>
            <a:r>
              <a:rPr kumimoji="0" lang="tr-TR"/>
              <a:t>Asıl başlık stili için tıklatın</a:t>
            </a:r>
            <a:endParaRPr kumimoji="0" lang="en-US"/>
          </a:p>
        </p:txBody>
      </p:sp>
      <p:sp>
        <p:nvSpPr>
          <p:cNvPr id="1048643" name="2 Dikey Metin Yer Tutucusu"/>
          <p:cNvSpPr>
            <a:spLocks noGrp="1"/>
          </p:cNvSpPr>
          <p:nvPr>
            <p:ph type="body" orient="vert" idx="1"/>
          </p:nvPr>
        </p:nvSpPr>
        <p:spPr>
          <a:xfrm>
            <a:off x="457200" y="914401"/>
            <a:ext cx="6019800" cy="5211763"/>
          </a:xfrm>
        </p:spPr>
        <p:txBody>
          <a:bodyPr vert="eaVert"/>
          <a:p>
            <a:pPr eaLnBrk="1" hangingPunct="1" latinLnBrk="0" lvl="0"/>
            <a:r>
              <a:rPr lang="tr-TR"/>
              <a:t>Asıl metin stillerini düzenlemek için tıklatın</a:t>
            </a:r>
          </a:p>
          <a:p>
            <a:pPr eaLnBrk="1" hangingPunct="1" latinLnBrk="0" lvl="1"/>
            <a:r>
              <a:rPr lang="tr-TR"/>
              <a:t>İkinci düzey</a:t>
            </a:r>
          </a:p>
          <a:p>
            <a:pPr eaLnBrk="1" hangingPunct="1" latinLnBrk="0" lvl="2"/>
            <a:r>
              <a:rPr lang="tr-TR"/>
              <a:t>Üçüncü düzey</a:t>
            </a:r>
          </a:p>
          <a:p>
            <a:pPr eaLnBrk="1" hangingPunct="1" latinLnBrk="0" lvl="3"/>
            <a:r>
              <a:rPr lang="tr-TR"/>
              <a:t>Dördüncü düzey</a:t>
            </a:r>
          </a:p>
          <a:p>
            <a:pPr eaLnBrk="1" hangingPunct="1" latinLnBrk="0" lvl="4"/>
            <a:r>
              <a:rPr lang="tr-TR"/>
              <a:t>Beşinci düzey</a:t>
            </a:r>
            <a:endParaRPr kumimoji="0" lang="en-US"/>
          </a:p>
        </p:txBody>
      </p:sp>
      <p:sp>
        <p:nvSpPr>
          <p:cNvPr id="1048644" name="3 Veri Yer Tutucusu"/>
          <p:cNvSpPr>
            <a:spLocks noGrp="1"/>
          </p:cNvSpPr>
          <p:nvPr>
            <p:ph type="dt" sz="half" idx="10"/>
          </p:nvPr>
        </p:nvSpPr>
        <p:spPr/>
        <p:txBody>
          <a:bodyPr/>
          <a:p>
            <a:fld id="{D9F75050-0E15-4C5B-92B0-66D068882F1F}" type="datetimeFigureOut">
              <a:rPr lang="tr-TR" smtClean="0"/>
              <a:t>16.12.2020</a:t>
            </a:fld>
            <a:endParaRPr dirty="0" lang="tr-TR"/>
          </a:p>
        </p:txBody>
      </p:sp>
      <p:sp>
        <p:nvSpPr>
          <p:cNvPr id="1048645" name="4 Altbilgi Yer Tutucusu"/>
          <p:cNvSpPr>
            <a:spLocks noGrp="1"/>
          </p:cNvSpPr>
          <p:nvPr>
            <p:ph type="ftr" sz="quarter" idx="11"/>
          </p:nvPr>
        </p:nvSpPr>
        <p:spPr/>
        <p:txBody>
          <a:bodyPr/>
          <a:p>
            <a:endParaRPr dirty="0" lang="tr-TR"/>
          </a:p>
        </p:txBody>
      </p:sp>
      <p:sp>
        <p:nvSpPr>
          <p:cNvPr id="1048646" name="5 Slayt Numarası Yer Tutucusu"/>
          <p:cNvSpPr>
            <a:spLocks noGrp="1"/>
          </p:cNvSpPr>
          <p:nvPr>
            <p:ph type="sldNum" sz="quarter" idx="12"/>
          </p:nvPr>
        </p:nvSpPr>
        <p:spPr/>
        <p:txBody>
          <a:bodyPr/>
          <a:p>
            <a:fld id="{B1DEFA8C-F947-479F-BE07-76B6B3F80BF1}" type="slidenum">
              <a:rPr lang="tr-TR" smtClean="0"/>
              <a:t>‹#›</a:t>
            </a:fld>
            <a:endParaRPr dirty="0" lang="tr-T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type="obj">
  <p:cSld name="Başlık ve İçerik">
    <p:spTree>
      <p:nvGrpSpPr>
        <p:cNvPr id="53" name=""/>
        <p:cNvGrpSpPr/>
        <p:nvPr/>
      </p:nvGrpSpPr>
      <p:grpSpPr>
        <a:xfrm>
          <a:off x="0" y="0"/>
          <a:ext cx="0" cy="0"/>
          <a:chOff x="0" y="0"/>
          <a:chExt cx="0" cy="0"/>
        </a:xfrm>
      </p:grpSpPr>
      <p:sp>
        <p:nvSpPr>
          <p:cNvPr id="1048620" name="1 Başlık"/>
          <p:cNvSpPr>
            <a:spLocks noGrp="1"/>
          </p:cNvSpPr>
          <p:nvPr>
            <p:ph type="title"/>
          </p:nvPr>
        </p:nvSpPr>
        <p:spPr/>
        <p:txBody>
          <a:bodyPr/>
          <a:p>
            <a:r>
              <a:rPr kumimoji="0" lang="tr-TR"/>
              <a:t>Asıl başlık stili için tıklatın</a:t>
            </a:r>
            <a:endParaRPr kumimoji="0" lang="en-US"/>
          </a:p>
        </p:txBody>
      </p:sp>
      <p:sp>
        <p:nvSpPr>
          <p:cNvPr id="1048621" name="2 İçerik Yer Tutucusu"/>
          <p:cNvSpPr>
            <a:spLocks noGrp="1"/>
          </p:cNvSpPr>
          <p:nvPr>
            <p:ph idx="1"/>
          </p:nvPr>
        </p:nvSpPr>
        <p:spPr/>
        <p:txBody>
          <a:bodyPr/>
          <a:p>
            <a:pPr eaLnBrk="1" hangingPunct="1" latinLnBrk="0" lvl="0"/>
            <a:r>
              <a:rPr lang="tr-TR"/>
              <a:t>Asıl metin stillerini düzenlemek için tıklatın</a:t>
            </a:r>
          </a:p>
          <a:p>
            <a:pPr eaLnBrk="1" hangingPunct="1" latinLnBrk="0" lvl="1"/>
            <a:r>
              <a:rPr lang="tr-TR"/>
              <a:t>İkinci düzey</a:t>
            </a:r>
          </a:p>
          <a:p>
            <a:pPr eaLnBrk="1" hangingPunct="1" latinLnBrk="0" lvl="2"/>
            <a:r>
              <a:rPr lang="tr-TR"/>
              <a:t>Üçüncü düzey</a:t>
            </a:r>
          </a:p>
          <a:p>
            <a:pPr eaLnBrk="1" hangingPunct="1" latinLnBrk="0" lvl="3"/>
            <a:r>
              <a:rPr lang="tr-TR"/>
              <a:t>Dördüncü düzey</a:t>
            </a:r>
          </a:p>
          <a:p>
            <a:pPr eaLnBrk="1" hangingPunct="1" latinLnBrk="0" lvl="4"/>
            <a:r>
              <a:rPr lang="tr-TR"/>
              <a:t>Beşinci düzey</a:t>
            </a:r>
            <a:endParaRPr kumimoji="0" lang="en-US"/>
          </a:p>
        </p:txBody>
      </p:sp>
      <p:sp>
        <p:nvSpPr>
          <p:cNvPr id="1048622" name="3 Veri Yer Tutucusu"/>
          <p:cNvSpPr>
            <a:spLocks noGrp="1"/>
          </p:cNvSpPr>
          <p:nvPr>
            <p:ph type="dt" sz="half" idx="10"/>
          </p:nvPr>
        </p:nvSpPr>
        <p:spPr/>
        <p:txBody>
          <a:bodyPr/>
          <a:p>
            <a:fld id="{D9F75050-0E15-4C5B-92B0-66D068882F1F}" type="datetimeFigureOut">
              <a:rPr lang="tr-TR" smtClean="0"/>
              <a:t>16.12.2020</a:t>
            </a:fld>
            <a:endParaRPr dirty="0" lang="tr-TR"/>
          </a:p>
        </p:txBody>
      </p:sp>
      <p:sp>
        <p:nvSpPr>
          <p:cNvPr id="1048623" name="4 Altbilgi Yer Tutucusu"/>
          <p:cNvSpPr>
            <a:spLocks noGrp="1"/>
          </p:cNvSpPr>
          <p:nvPr>
            <p:ph type="ftr" sz="quarter" idx="11"/>
          </p:nvPr>
        </p:nvSpPr>
        <p:spPr/>
        <p:txBody>
          <a:bodyPr/>
          <a:p>
            <a:endParaRPr dirty="0" lang="tr-TR"/>
          </a:p>
        </p:txBody>
      </p:sp>
      <p:sp>
        <p:nvSpPr>
          <p:cNvPr id="1048624" name="5 Slayt Numarası Yer Tutucusu"/>
          <p:cNvSpPr>
            <a:spLocks noGrp="1"/>
          </p:cNvSpPr>
          <p:nvPr>
            <p:ph type="sldNum" sz="quarter" idx="12"/>
          </p:nvPr>
        </p:nvSpPr>
        <p:spPr/>
        <p:txBody>
          <a:bodyPr/>
          <a:p>
            <a:fld id="{B1DEFA8C-F947-479F-BE07-76B6B3F80BF1}" type="slidenum">
              <a:rPr lang="tr-TR" smtClean="0"/>
              <a:t>‹#›</a:t>
            </a:fld>
            <a:endParaRPr dirty="0" lang="tr-T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type="secHead">
  <p:cSld name="Bölüm Üstbilgisi">
    <p:bg>
      <p:bgRef idx="1002">
        <a:schemeClr val="bg2"/>
      </p:bgRef>
    </p:bg>
    <p:spTree>
      <p:nvGrpSpPr>
        <p:cNvPr id="65" name=""/>
        <p:cNvGrpSpPr/>
        <p:nvPr/>
      </p:nvGrpSpPr>
      <p:grpSpPr>
        <a:xfrm>
          <a:off x="0" y="0"/>
          <a:ext cx="0" cy="0"/>
          <a:chOff x="0" y="0"/>
          <a:chExt cx="0" cy="0"/>
        </a:xfrm>
      </p:grpSpPr>
      <p:sp>
        <p:nvSpPr>
          <p:cNvPr id="1048662" name="1 Başlık"/>
          <p:cNvSpPr>
            <a:spLocks noGrp="1"/>
          </p:cNvSpPr>
          <p:nvPr>
            <p:ph type="title"/>
          </p:nvPr>
        </p:nvSpPr>
        <p:spPr>
          <a:xfrm>
            <a:off x="530352" y="1316736"/>
            <a:ext cx="7772400" cy="1362456"/>
          </a:xfrm>
          <a:ln>
            <a:noFill/>
          </a:ln>
        </p:spPr>
        <p:txBody>
          <a:bodyPr anchor="b" bIns="0" tIns="0" vert="horz">
            <a:noAutofit/>
            <a:scene3d>
              <a:camera prst="orthographicFront"/>
              <a:lightRig dir="t" rig="freezing">
                <a:rot lat="0" lon="0" rev="5640000"/>
              </a:lightRig>
            </a:scene3d>
            <a:sp3d prstMaterial="flat">
              <a:bevelT w="38100" h="38100"/>
            </a:sp3d>
          </a:bodyPr>
          <a:lstStyle>
            <a:lvl1pPr algn="l" rtl="0">
              <a:spcBef>
                <a:spcPct val="0"/>
              </a:spcBef>
              <a:buNone/>
              <a:defRPr baseline="0" b="1" cap="none" dirty="0" sz="5600" lang="en-US">
                <a:ln w="635">
                  <a:noFill/>
                </a:ln>
                <a:solidFill>
                  <a:schemeClr val="accent4">
                    <a:tint val="90000"/>
                    <a:satMod val="125000"/>
                  </a:schemeClr>
                </a:solidFill>
                <a:effectLst>
                  <a:outerShdw algn="tl" blurRad="38100" dir="5400000" dist="25400" rotWithShape="0">
                    <a:srgbClr val="000000">
                      <a:alpha val="43000"/>
                    </a:srgbClr>
                  </a:outerShdw>
                </a:effectLst>
                <a:latin typeface="+mj-lt"/>
                <a:ea typeface="+mj-ea"/>
                <a:cs typeface="+mj-cs"/>
              </a:defRPr>
            </a:lvl1pPr>
          </a:lstStyle>
          <a:p>
            <a:r>
              <a:rPr kumimoji="0" lang="tr-TR"/>
              <a:t>Asıl başlık stili için tıklatın</a:t>
            </a:r>
            <a:endParaRPr kumimoji="0" lang="en-US"/>
          </a:p>
        </p:txBody>
      </p:sp>
      <p:sp>
        <p:nvSpPr>
          <p:cNvPr id="1048663" name="2 Metin Yer Tutucusu"/>
          <p:cNvSpPr>
            <a:spLocks noGrp="1"/>
          </p:cNvSpPr>
          <p:nvPr>
            <p:ph type="body" idx="1"/>
          </p:nvPr>
        </p:nvSpPr>
        <p:spPr>
          <a:xfrm>
            <a:off x="530352" y="2704664"/>
            <a:ext cx="7772400" cy="1509712"/>
          </a:xfrm>
        </p:spPr>
        <p:txBody>
          <a:bodyPr anchor="t" lIns="45720" rIns="45720"/>
          <a:lstStyle>
            <a:lvl1pPr indent="0" marL="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eaLnBrk="1" hangingPunct="1" latinLnBrk="0" lvl="0"/>
            <a:r>
              <a:rPr kumimoji="0" lang="tr-TR"/>
              <a:t>Asıl metin stillerini düzenlemek için tıklatın</a:t>
            </a:r>
          </a:p>
        </p:txBody>
      </p:sp>
      <p:sp>
        <p:nvSpPr>
          <p:cNvPr id="1048664" name="3 Veri Yer Tutucusu"/>
          <p:cNvSpPr>
            <a:spLocks noGrp="1"/>
          </p:cNvSpPr>
          <p:nvPr>
            <p:ph type="dt" sz="half" idx="10"/>
          </p:nvPr>
        </p:nvSpPr>
        <p:spPr/>
        <p:txBody>
          <a:bodyPr/>
          <a:p>
            <a:fld id="{D9F75050-0E15-4C5B-92B0-66D068882F1F}" type="datetimeFigureOut">
              <a:rPr lang="tr-TR" smtClean="0"/>
              <a:t>16.12.2020</a:t>
            </a:fld>
            <a:endParaRPr dirty="0" lang="tr-TR"/>
          </a:p>
        </p:txBody>
      </p:sp>
      <p:sp>
        <p:nvSpPr>
          <p:cNvPr id="1048665" name="4 Altbilgi Yer Tutucusu"/>
          <p:cNvSpPr>
            <a:spLocks noGrp="1"/>
          </p:cNvSpPr>
          <p:nvPr>
            <p:ph type="ftr" sz="quarter" idx="11"/>
          </p:nvPr>
        </p:nvSpPr>
        <p:spPr/>
        <p:txBody>
          <a:bodyPr/>
          <a:p>
            <a:endParaRPr dirty="0" lang="tr-TR"/>
          </a:p>
        </p:txBody>
      </p:sp>
      <p:sp>
        <p:nvSpPr>
          <p:cNvPr id="1048666" name="5 Slayt Numarası Yer Tutucusu"/>
          <p:cNvSpPr>
            <a:spLocks noGrp="1"/>
          </p:cNvSpPr>
          <p:nvPr>
            <p:ph type="sldNum" sz="quarter" idx="12"/>
          </p:nvPr>
        </p:nvSpPr>
        <p:spPr/>
        <p:txBody>
          <a:bodyPr/>
          <a:p>
            <a:fld id="{B1DEFA8C-F947-479F-BE07-76B6B3F80BF1}" type="slidenum">
              <a:rPr lang="tr-TR" smtClean="0"/>
              <a:t>‹#›</a:t>
            </a:fld>
            <a:endParaRPr dirty="0" lang="tr-TR"/>
          </a:p>
        </p:txBody>
      </p:sp>
    </p:spTree>
  </p:cSld>
  <p:clrMapOvr>
    <a:overrideClrMapping accent1="accent1" accent2="accent2" accent3="accent3" accent4="accent4" accent5="accent5" accent6="accent6" bg1="dk1" bg2="dk2" tx1="lt1" tx2="lt2"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type="twoObj">
  <p:cSld name="İki İçerik">
    <p:spTree>
      <p:nvGrpSpPr>
        <p:cNvPr id="66" name=""/>
        <p:cNvGrpSpPr/>
        <p:nvPr/>
      </p:nvGrpSpPr>
      <p:grpSpPr>
        <a:xfrm>
          <a:off x="0" y="0"/>
          <a:ext cx="0" cy="0"/>
          <a:chOff x="0" y="0"/>
          <a:chExt cx="0" cy="0"/>
        </a:xfrm>
      </p:grpSpPr>
      <p:sp>
        <p:nvSpPr>
          <p:cNvPr id="1048667" name="1 Başlık"/>
          <p:cNvSpPr>
            <a:spLocks noGrp="1"/>
          </p:cNvSpPr>
          <p:nvPr>
            <p:ph type="title"/>
          </p:nvPr>
        </p:nvSpPr>
        <p:spPr>
          <a:xfrm>
            <a:off x="457200" y="704088"/>
            <a:ext cx="8229600" cy="1143000"/>
          </a:xfrm>
        </p:spPr>
        <p:txBody>
          <a:bodyPr/>
          <a:p>
            <a:r>
              <a:rPr kumimoji="0" lang="tr-TR"/>
              <a:t>Asıl başlık stili için tıklatın</a:t>
            </a:r>
            <a:endParaRPr kumimoji="0" lang="en-US"/>
          </a:p>
        </p:txBody>
      </p:sp>
      <p:sp>
        <p:nvSpPr>
          <p:cNvPr id="1048668" name="2 İçerik Yer Tutucusu"/>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eaLnBrk="1" hangingPunct="1" latinLnBrk="0" lvl="0"/>
            <a:r>
              <a:rPr lang="tr-TR"/>
              <a:t>Asıl metin stillerini düzenlemek için tıklatın</a:t>
            </a:r>
          </a:p>
          <a:p>
            <a:pPr eaLnBrk="1" hangingPunct="1" latinLnBrk="0" lvl="1"/>
            <a:r>
              <a:rPr lang="tr-TR"/>
              <a:t>İkinci düzey</a:t>
            </a:r>
          </a:p>
          <a:p>
            <a:pPr eaLnBrk="1" hangingPunct="1" latinLnBrk="0" lvl="2"/>
            <a:r>
              <a:rPr lang="tr-TR"/>
              <a:t>Üçüncü düzey</a:t>
            </a:r>
          </a:p>
          <a:p>
            <a:pPr eaLnBrk="1" hangingPunct="1" latinLnBrk="0" lvl="3"/>
            <a:r>
              <a:rPr lang="tr-TR"/>
              <a:t>Dördüncü düzey</a:t>
            </a:r>
          </a:p>
          <a:p>
            <a:pPr eaLnBrk="1" hangingPunct="1" latinLnBrk="0" lvl="4"/>
            <a:r>
              <a:rPr lang="tr-TR"/>
              <a:t>Beşinci düzey</a:t>
            </a:r>
            <a:endParaRPr kumimoji="0" lang="en-US"/>
          </a:p>
        </p:txBody>
      </p:sp>
      <p:sp>
        <p:nvSpPr>
          <p:cNvPr id="1048669" name="3 İçerik Yer Tutucusu"/>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eaLnBrk="1" hangingPunct="1" latinLnBrk="0" lvl="0"/>
            <a:r>
              <a:rPr lang="tr-TR"/>
              <a:t>Asıl metin stillerini düzenlemek için tıklatın</a:t>
            </a:r>
          </a:p>
          <a:p>
            <a:pPr eaLnBrk="1" hangingPunct="1" latinLnBrk="0" lvl="1"/>
            <a:r>
              <a:rPr lang="tr-TR"/>
              <a:t>İkinci düzey</a:t>
            </a:r>
          </a:p>
          <a:p>
            <a:pPr eaLnBrk="1" hangingPunct="1" latinLnBrk="0" lvl="2"/>
            <a:r>
              <a:rPr lang="tr-TR"/>
              <a:t>Üçüncü düzey</a:t>
            </a:r>
          </a:p>
          <a:p>
            <a:pPr eaLnBrk="1" hangingPunct="1" latinLnBrk="0" lvl="3"/>
            <a:r>
              <a:rPr lang="tr-TR"/>
              <a:t>Dördüncü düzey</a:t>
            </a:r>
          </a:p>
          <a:p>
            <a:pPr eaLnBrk="1" hangingPunct="1" latinLnBrk="0" lvl="4"/>
            <a:r>
              <a:rPr lang="tr-TR"/>
              <a:t>Beşinci düzey</a:t>
            </a:r>
            <a:endParaRPr kumimoji="0" lang="en-US"/>
          </a:p>
        </p:txBody>
      </p:sp>
      <p:sp>
        <p:nvSpPr>
          <p:cNvPr id="1048670" name="4 Veri Yer Tutucusu"/>
          <p:cNvSpPr>
            <a:spLocks noGrp="1"/>
          </p:cNvSpPr>
          <p:nvPr>
            <p:ph type="dt" sz="half" idx="10"/>
          </p:nvPr>
        </p:nvSpPr>
        <p:spPr/>
        <p:txBody>
          <a:bodyPr/>
          <a:p>
            <a:fld id="{D9F75050-0E15-4C5B-92B0-66D068882F1F}" type="datetimeFigureOut">
              <a:rPr lang="tr-TR" smtClean="0"/>
              <a:t>16.12.2020</a:t>
            </a:fld>
            <a:endParaRPr dirty="0" lang="tr-TR"/>
          </a:p>
        </p:txBody>
      </p:sp>
      <p:sp>
        <p:nvSpPr>
          <p:cNvPr id="1048671" name="5 Altbilgi Yer Tutucusu"/>
          <p:cNvSpPr>
            <a:spLocks noGrp="1"/>
          </p:cNvSpPr>
          <p:nvPr>
            <p:ph type="ftr" sz="quarter" idx="11"/>
          </p:nvPr>
        </p:nvSpPr>
        <p:spPr/>
        <p:txBody>
          <a:bodyPr/>
          <a:p>
            <a:endParaRPr dirty="0" lang="tr-TR"/>
          </a:p>
        </p:txBody>
      </p:sp>
      <p:sp>
        <p:nvSpPr>
          <p:cNvPr id="1048672" name="6 Slayt Numarası Yer Tutucusu"/>
          <p:cNvSpPr>
            <a:spLocks noGrp="1"/>
          </p:cNvSpPr>
          <p:nvPr>
            <p:ph type="sldNum" sz="quarter" idx="12"/>
          </p:nvPr>
        </p:nvSpPr>
        <p:spPr/>
        <p:txBody>
          <a:bodyPr/>
          <a:p>
            <a:fld id="{B1DEFA8C-F947-479F-BE07-76B6B3F80BF1}" type="slidenum">
              <a:rPr lang="tr-TR" smtClean="0"/>
              <a:t>‹#›</a:t>
            </a:fld>
            <a:endParaRPr dirty="0" lang="tr-T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type="twoTxTwoObj">
  <p:cSld name="Karşılaştırma">
    <p:spTree>
      <p:nvGrpSpPr>
        <p:cNvPr id="67" name=""/>
        <p:cNvGrpSpPr/>
        <p:nvPr/>
      </p:nvGrpSpPr>
      <p:grpSpPr>
        <a:xfrm>
          <a:off x="0" y="0"/>
          <a:ext cx="0" cy="0"/>
          <a:chOff x="0" y="0"/>
          <a:chExt cx="0" cy="0"/>
        </a:xfrm>
      </p:grpSpPr>
      <p:sp>
        <p:nvSpPr>
          <p:cNvPr id="1048673" name="1 Başlık"/>
          <p:cNvSpPr>
            <a:spLocks noGrp="1"/>
          </p:cNvSpPr>
          <p:nvPr>
            <p:ph type="title"/>
          </p:nvPr>
        </p:nvSpPr>
        <p:spPr>
          <a:xfrm>
            <a:off x="457200" y="704088"/>
            <a:ext cx="8229600" cy="1143000"/>
          </a:xfrm>
        </p:spPr>
        <p:txBody>
          <a:bodyPr anchor="b" tIns="45720"/>
          <a:p>
            <a:r>
              <a:rPr kumimoji="0" lang="tr-TR"/>
              <a:t>Asıl başlık stili için tıklatın</a:t>
            </a:r>
            <a:endParaRPr kumimoji="0" lang="en-US"/>
          </a:p>
        </p:txBody>
      </p:sp>
      <p:sp>
        <p:nvSpPr>
          <p:cNvPr id="1048674" name="2 Metin Yer Tutucusu"/>
          <p:cNvSpPr>
            <a:spLocks noGrp="1"/>
          </p:cNvSpPr>
          <p:nvPr>
            <p:ph type="body" idx="1"/>
          </p:nvPr>
        </p:nvSpPr>
        <p:spPr>
          <a:xfrm>
            <a:off x="457200" y="1855248"/>
            <a:ext cx="4040188" cy="659352"/>
          </a:xfrm>
        </p:spPr>
        <p:txBody>
          <a:bodyPr anchor="ctr" bIns="0" lIns="45720" rIns="45720" tIns="0">
            <a:noAutofit/>
          </a:bodyPr>
          <a:lstStyle>
            <a:lvl1pPr indent="0" marL="0">
              <a:buNone/>
              <a:defRPr baseline="0" b="1" cap="none" sz="2400">
                <a:solidFill>
                  <a:schemeClr val="tx2"/>
                </a:solidFill>
                <a:effectLst/>
              </a:defRPr>
            </a:lvl1pPr>
            <a:lvl2pPr>
              <a:buNone/>
              <a:defRPr b="1" sz="2000"/>
            </a:lvl2pPr>
            <a:lvl3pPr>
              <a:buNone/>
              <a:defRPr b="1" sz="1800"/>
            </a:lvl3pPr>
            <a:lvl4pPr>
              <a:buNone/>
              <a:defRPr b="1" sz="1600"/>
            </a:lvl4pPr>
            <a:lvl5pPr>
              <a:buNone/>
              <a:defRPr b="1" sz="1600"/>
            </a:lvl5pPr>
          </a:lstStyle>
          <a:p>
            <a:pPr eaLnBrk="1" hangingPunct="1" latinLnBrk="0" lvl="0"/>
            <a:r>
              <a:rPr kumimoji="0" lang="tr-TR"/>
              <a:t>Asıl metin stillerini düzenlemek için tıklatın</a:t>
            </a:r>
          </a:p>
        </p:txBody>
      </p:sp>
      <p:sp>
        <p:nvSpPr>
          <p:cNvPr id="1048675" name="3 Metin Yer Tutucusu"/>
          <p:cNvSpPr>
            <a:spLocks noGrp="1"/>
          </p:cNvSpPr>
          <p:nvPr>
            <p:ph type="body" sz="half" idx="3"/>
          </p:nvPr>
        </p:nvSpPr>
        <p:spPr>
          <a:xfrm>
            <a:off x="4645025" y="1859757"/>
            <a:ext cx="4041775" cy="654843"/>
          </a:xfrm>
        </p:spPr>
        <p:txBody>
          <a:bodyPr anchor="ctr" bIns="0" lIns="45720" rIns="45720" tIns="0"/>
          <a:lstStyle>
            <a:lvl1pPr indent="0" marL="0">
              <a:buNone/>
              <a:defRPr baseline="0" b="1" cap="none" sz="2400">
                <a:solidFill>
                  <a:schemeClr val="tx2"/>
                </a:solidFill>
                <a:effectLst/>
              </a:defRPr>
            </a:lvl1pPr>
            <a:lvl2pPr>
              <a:buNone/>
              <a:defRPr b="1" sz="2000"/>
            </a:lvl2pPr>
            <a:lvl3pPr>
              <a:buNone/>
              <a:defRPr b="1" sz="1800"/>
            </a:lvl3pPr>
            <a:lvl4pPr>
              <a:buNone/>
              <a:defRPr b="1" sz="1600"/>
            </a:lvl4pPr>
            <a:lvl5pPr>
              <a:buNone/>
              <a:defRPr b="1" sz="1600"/>
            </a:lvl5pPr>
          </a:lstStyle>
          <a:p>
            <a:pPr eaLnBrk="1" hangingPunct="1" latinLnBrk="0" lvl="0"/>
            <a:r>
              <a:rPr kumimoji="0" lang="tr-TR"/>
              <a:t>Asıl metin stillerini düzenlemek için tıklatın</a:t>
            </a:r>
          </a:p>
        </p:txBody>
      </p:sp>
      <p:sp>
        <p:nvSpPr>
          <p:cNvPr id="1048676" name="4 İçerik Yer Tutucusu"/>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eaLnBrk="1" hangingPunct="1" latinLnBrk="0" lvl="0"/>
            <a:r>
              <a:rPr lang="tr-TR"/>
              <a:t>Asıl metin stillerini düzenlemek için tıklatın</a:t>
            </a:r>
          </a:p>
          <a:p>
            <a:pPr eaLnBrk="1" hangingPunct="1" latinLnBrk="0" lvl="1"/>
            <a:r>
              <a:rPr lang="tr-TR"/>
              <a:t>İkinci düzey</a:t>
            </a:r>
          </a:p>
          <a:p>
            <a:pPr eaLnBrk="1" hangingPunct="1" latinLnBrk="0" lvl="2"/>
            <a:r>
              <a:rPr lang="tr-TR"/>
              <a:t>Üçüncü düzey</a:t>
            </a:r>
          </a:p>
          <a:p>
            <a:pPr eaLnBrk="1" hangingPunct="1" latinLnBrk="0" lvl="3"/>
            <a:r>
              <a:rPr lang="tr-TR"/>
              <a:t>Dördüncü düzey</a:t>
            </a:r>
          </a:p>
          <a:p>
            <a:pPr eaLnBrk="1" hangingPunct="1" latinLnBrk="0" lvl="4"/>
            <a:r>
              <a:rPr lang="tr-TR"/>
              <a:t>Beşinci düzey</a:t>
            </a:r>
            <a:endParaRPr kumimoji="0" lang="en-US"/>
          </a:p>
        </p:txBody>
      </p:sp>
      <p:sp>
        <p:nvSpPr>
          <p:cNvPr id="1048677" name="5 İçerik Yer Tutucusu"/>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eaLnBrk="1" hangingPunct="1" latinLnBrk="0" lvl="0"/>
            <a:r>
              <a:rPr lang="tr-TR"/>
              <a:t>Asıl metin stillerini düzenlemek için tıklatın</a:t>
            </a:r>
          </a:p>
          <a:p>
            <a:pPr eaLnBrk="1" hangingPunct="1" latinLnBrk="0" lvl="1"/>
            <a:r>
              <a:rPr lang="tr-TR"/>
              <a:t>İkinci düzey</a:t>
            </a:r>
          </a:p>
          <a:p>
            <a:pPr eaLnBrk="1" hangingPunct="1" latinLnBrk="0" lvl="2"/>
            <a:r>
              <a:rPr lang="tr-TR"/>
              <a:t>Üçüncü düzey</a:t>
            </a:r>
          </a:p>
          <a:p>
            <a:pPr eaLnBrk="1" hangingPunct="1" latinLnBrk="0" lvl="3"/>
            <a:r>
              <a:rPr lang="tr-TR"/>
              <a:t>Dördüncü düzey</a:t>
            </a:r>
          </a:p>
          <a:p>
            <a:pPr eaLnBrk="1" hangingPunct="1" latinLnBrk="0" lvl="4"/>
            <a:r>
              <a:rPr lang="tr-TR"/>
              <a:t>Beşinci düzey</a:t>
            </a:r>
            <a:endParaRPr kumimoji="0" lang="en-US"/>
          </a:p>
        </p:txBody>
      </p:sp>
      <p:sp>
        <p:nvSpPr>
          <p:cNvPr id="1048678" name="6 Veri Yer Tutucusu"/>
          <p:cNvSpPr>
            <a:spLocks noGrp="1"/>
          </p:cNvSpPr>
          <p:nvPr>
            <p:ph type="dt" sz="half" idx="10"/>
          </p:nvPr>
        </p:nvSpPr>
        <p:spPr/>
        <p:txBody>
          <a:bodyPr/>
          <a:p>
            <a:fld id="{D9F75050-0E15-4C5B-92B0-66D068882F1F}" type="datetimeFigureOut">
              <a:rPr lang="tr-TR" smtClean="0"/>
              <a:t>16.12.2020</a:t>
            </a:fld>
            <a:endParaRPr dirty="0" lang="tr-TR"/>
          </a:p>
        </p:txBody>
      </p:sp>
      <p:sp>
        <p:nvSpPr>
          <p:cNvPr id="1048679" name="7 Altbilgi Yer Tutucusu"/>
          <p:cNvSpPr>
            <a:spLocks noGrp="1"/>
          </p:cNvSpPr>
          <p:nvPr>
            <p:ph type="ftr" sz="quarter" idx="11"/>
          </p:nvPr>
        </p:nvSpPr>
        <p:spPr/>
        <p:txBody>
          <a:bodyPr/>
          <a:p>
            <a:endParaRPr dirty="0" lang="tr-TR"/>
          </a:p>
        </p:txBody>
      </p:sp>
      <p:sp>
        <p:nvSpPr>
          <p:cNvPr id="1048680" name="8 Slayt Numarası Yer Tutucusu"/>
          <p:cNvSpPr>
            <a:spLocks noGrp="1"/>
          </p:cNvSpPr>
          <p:nvPr>
            <p:ph type="sldNum" sz="quarter" idx="12"/>
          </p:nvPr>
        </p:nvSpPr>
        <p:spPr/>
        <p:txBody>
          <a:bodyPr/>
          <a:p>
            <a:fld id="{B1DEFA8C-F947-479F-BE07-76B6B3F80BF1}" type="slidenum">
              <a:rPr lang="tr-TR" smtClean="0"/>
              <a:t>‹#›</a:t>
            </a:fld>
            <a:endParaRPr dirty="0" lang="tr-T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type="titleOnly">
  <p:cSld name="Yalnızca Başlık">
    <p:spTree>
      <p:nvGrpSpPr>
        <p:cNvPr id="61" name=""/>
        <p:cNvGrpSpPr/>
        <p:nvPr/>
      </p:nvGrpSpPr>
      <p:grpSpPr>
        <a:xfrm>
          <a:off x="0" y="0"/>
          <a:ext cx="0" cy="0"/>
          <a:chOff x="0" y="0"/>
          <a:chExt cx="0" cy="0"/>
        </a:xfrm>
      </p:grpSpPr>
      <p:sp>
        <p:nvSpPr>
          <p:cNvPr id="1048638" name="1 Başlık"/>
          <p:cNvSpPr>
            <a:spLocks noGrp="1"/>
          </p:cNvSpPr>
          <p:nvPr>
            <p:ph type="title"/>
          </p:nvPr>
        </p:nvSpPr>
        <p:spPr>
          <a:xfrm>
            <a:off x="457200" y="704088"/>
            <a:ext cx="8305800" cy="1143000"/>
          </a:xfrm>
        </p:spPr>
        <p:txBody>
          <a:bodyPr anchor="b" bIns="0" tIns="45720" vert="horz">
            <a:normAutofit/>
            <a:scene3d>
              <a:camera prst="orthographicFront"/>
              <a:lightRig dir="t" rig="freezing">
                <a:rot lat="0" lon="0" rev="5640000"/>
              </a:lightRig>
            </a:scene3d>
            <a:sp3d prstMaterial="flat">
              <a:contourClr>
                <a:schemeClr val="tx2"/>
              </a:contourClr>
            </a:sp3d>
          </a:bodyPr>
          <a:lstStyle>
            <a:lvl1pPr algn="l" rtl="0">
              <a:spcBef>
                <a:spcPct val="0"/>
              </a:spcBef>
              <a:buNone/>
              <a:defRPr b="0" sz="5000">
                <a:ln>
                  <a:noFill/>
                </a:ln>
                <a:solidFill>
                  <a:schemeClr val="tx2"/>
                </a:solidFill>
                <a:effectLst/>
                <a:latin typeface="+mj-lt"/>
                <a:ea typeface="+mj-ea"/>
                <a:cs typeface="+mj-cs"/>
              </a:defRPr>
            </a:lvl1pPr>
          </a:lstStyle>
          <a:p>
            <a:r>
              <a:rPr kumimoji="0" lang="tr-TR"/>
              <a:t>Asıl başlık stili için tıklatın</a:t>
            </a:r>
            <a:endParaRPr kumimoji="0" lang="en-US"/>
          </a:p>
        </p:txBody>
      </p:sp>
      <p:sp>
        <p:nvSpPr>
          <p:cNvPr id="1048639" name="2 Veri Yer Tutucusu"/>
          <p:cNvSpPr>
            <a:spLocks noGrp="1"/>
          </p:cNvSpPr>
          <p:nvPr>
            <p:ph type="dt" sz="half" idx="10"/>
          </p:nvPr>
        </p:nvSpPr>
        <p:spPr/>
        <p:txBody>
          <a:bodyPr/>
          <a:p>
            <a:fld id="{D9F75050-0E15-4C5B-92B0-66D068882F1F}" type="datetimeFigureOut">
              <a:rPr lang="tr-TR" smtClean="0"/>
              <a:t>16.12.2020</a:t>
            </a:fld>
            <a:endParaRPr dirty="0" lang="tr-TR"/>
          </a:p>
        </p:txBody>
      </p:sp>
      <p:sp>
        <p:nvSpPr>
          <p:cNvPr id="1048640" name="3 Altbilgi Yer Tutucusu"/>
          <p:cNvSpPr>
            <a:spLocks noGrp="1"/>
          </p:cNvSpPr>
          <p:nvPr>
            <p:ph type="ftr" sz="quarter" idx="11"/>
          </p:nvPr>
        </p:nvSpPr>
        <p:spPr/>
        <p:txBody>
          <a:bodyPr/>
          <a:p>
            <a:endParaRPr dirty="0" lang="tr-TR"/>
          </a:p>
        </p:txBody>
      </p:sp>
      <p:sp>
        <p:nvSpPr>
          <p:cNvPr id="1048641" name="4 Slayt Numarası Yer Tutucusu"/>
          <p:cNvSpPr>
            <a:spLocks noGrp="1"/>
          </p:cNvSpPr>
          <p:nvPr>
            <p:ph type="sldNum" sz="quarter" idx="12"/>
          </p:nvPr>
        </p:nvSpPr>
        <p:spPr/>
        <p:txBody>
          <a:bodyPr/>
          <a:p>
            <a:fld id="{B1DEFA8C-F947-479F-BE07-76B6B3F80BF1}" type="slidenum">
              <a:rPr lang="tr-TR" smtClean="0"/>
              <a:t>‹#›</a:t>
            </a:fld>
            <a:endParaRPr dirty="0" lang="tr-T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type="blank">
  <p:cSld name="Boş">
    <p:spTree>
      <p:nvGrpSpPr>
        <p:cNvPr id="68" name=""/>
        <p:cNvGrpSpPr/>
        <p:nvPr/>
      </p:nvGrpSpPr>
      <p:grpSpPr>
        <a:xfrm>
          <a:off x="0" y="0"/>
          <a:ext cx="0" cy="0"/>
          <a:chOff x="0" y="0"/>
          <a:chExt cx="0" cy="0"/>
        </a:xfrm>
      </p:grpSpPr>
      <p:sp>
        <p:nvSpPr>
          <p:cNvPr id="1048681" name="1 Veri Yer Tutucusu"/>
          <p:cNvSpPr>
            <a:spLocks noGrp="1"/>
          </p:cNvSpPr>
          <p:nvPr>
            <p:ph type="dt" sz="half" idx="10"/>
          </p:nvPr>
        </p:nvSpPr>
        <p:spPr/>
        <p:txBody>
          <a:bodyPr/>
          <a:p>
            <a:fld id="{D9F75050-0E15-4C5B-92B0-66D068882F1F}" type="datetimeFigureOut">
              <a:rPr lang="tr-TR" smtClean="0"/>
              <a:t>16.12.2020</a:t>
            </a:fld>
            <a:endParaRPr dirty="0" lang="tr-TR"/>
          </a:p>
        </p:txBody>
      </p:sp>
      <p:sp>
        <p:nvSpPr>
          <p:cNvPr id="1048682" name="2 Altbilgi Yer Tutucusu"/>
          <p:cNvSpPr>
            <a:spLocks noGrp="1"/>
          </p:cNvSpPr>
          <p:nvPr>
            <p:ph type="ftr" sz="quarter" idx="11"/>
          </p:nvPr>
        </p:nvSpPr>
        <p:spPr/>
        <p:txBody>
          <a:bodyPr/>
          <a:p>
            <a:endParaRPr dirty="0" lang="tr-TR"/>
          </a:p>
        </p:txBody>
      </p:sp>
      <p:sp>
        <p:nvSpPr>
          <p:cNvPr id="1048683" name="3 Slayt Numarası Yer Tutucusu"/>
          <p:cNvSpPr>
            <a:spLocks noGrp="1"/>
          </p:cNvSpPr>
          <p:nvPr>
            <p:ph type="sldNum" sz="quarter" idx="12"/>
          </p:nvPr>
        </p:nvSpPr>
        <p:spPr/>
        <p:txBody>
          <a:bodyPr/>
          <a:p>
            <a:fld id="{B1DEFA8C-F947-479F-BE07-76B6B3F80BF1}" type="slidenum">
              <a:rPr lang="tr-TR" smtClean="0"/>
              <a:t>‹#›</a:t>
            </a:fld>
            <a:endParaRPr dirty="0" lang="tr-T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type="objTx">
  <p:cSld name="Başlıklı İçerik">
    <p:spTree>
      <p:nvGrpSpPr>
        <p:cNvPr id="69" name=""/>
        <p:cNvGrpSpPr/>
        <p:nvPr/>
      </p:nvGrpSpPr>
      <p:grpSpPr>
        <a:xfrm>
          <a:off x="0" y="0"/>
          <a:ext cx="0" cy="0"/>
          <a:chOff x="0" y="0"/>
          <a:chExt cx="0" cy="0"/>
        </a:xfrm>
      </p:grpSpPr>
      <p:sp>
        <p:nvSpPr>
          <p:cNvPr id="1048684" name="1 Başlık"/>
          <p:cNvSpPr>
            <a:spLocks noGrp="1"/>
          </p:cNvSpPr>
          <p:nvPr>
            <p:ph type="title"/>
          </p:nvPr>
        </p:nvSpPr>
        <p:spPr>
          <a:xfrm>
            <a:off x="685800" y="514352"/>
            <a:ext cx="2743200" cy="1162050"/>
          </a:xfrm>
        </p:spPr>
        <p:txBody>
          <a:bodyPr anchor="b" lIns="0">
            <a:noAutofit/>
          </a:bodyPr>
          <a:lstStyle>
            <a:lvl1pPr algn="l" rtl="0">
              <a:spcBef>
                <a:spcPct val="0"/>
              </a:spcBef>
              <a:buNone/>
              <a:defRPr b="0" sz="2600">
                <a:ln>
                  <a:noFill/>
                </a:ln>
                <a:solidFill>
                  <a:schemeClr val="tx2"/>
                </a:solidFill>
                <a:effectLst/>
                <a:latin typeface="+mj-lt"/>
                <a:ea typeface="+mj-ea"/>
                <a:cs typeface="+mj-cs"/>
              </a:defRPr>
            </a:lvl1pPr>
          </a:lstStyle>
          <a:p>
            <a:r>
              <a:rPr kumimoji="0" lang="tr-TR"/>
              <a:t>Asıl başlık stili için tıklatın</a:t>
            </a:r>
            <a:endParaRPr kumimoji="0" lang="en-US"/>
          </a:p>
        </p:txBody>
      </p:sp>
      <p:sp>
        <p:nvSpPr>
          <p:cNvPr id="1048685" name="2 Metin Yer Tutucusu"/>
          <p:cNvSpPr>
            <a:spLocks noGrp="1"/>
          </p:cNvSpPr>
          <p:nvPr>
            <p:ph type="body" idx="2"/>
          </p:nvPr>
        </p:nvSpPr>
        <p:spPr>
          <a:xfrm>
            <a:off x="685800" y="1676400"/>
            <a:ext cx="2743200" cy="4572000"/>
          </a:xfrm>
        </p:spPr>
        <p:txBody>
          <a:bodyPr lIns="18288" rIns="18288"/>
          <a:lstStyle>
            <a:lvl1pPr algn="l" indent="0" marL="0">
              <a:buNone/>
              <a:defRPr sz="1400"/>
            </a:lvl1pPr>
            <a:lvl2pPr algn="l" indent="0">
              <a:buNone/>
              <a:defRPr sz="1200"/>
            </a:lvl2pPr>
            <a:lvl3pPr algn="l" indent="0">
              <a:buNone/>
              <a:defRPr sz="1000"/>
            </a:lvl3pPr>
            <a:lvl4pPr algn="l" indent="0">
              <a:buNone/>
              <a:defRPr sz="900"/>
            </a:lvl4pPr>
            <a:lvl5pPr algn="l" indent="0">
              <a:buNone/>
              <a:defRPr sz="900"/>
            </a:lvl5pPr>
          </a:lstStyle>
          <a:p>
            <a:pPr eaLnBrk="1" hangingPunct="1" latinLnBrk="0" lvl="0"/>
            <a:r>
              <a:rPr kumimoji="0" lang="tr-TR"/>
              <a:t>Asıl metin stillerini düzenlemek için tıklatın</a:t>
            </a:r>
          </a:p>
        </p:txBody>
      </p:sp>
      <p:sp>
        <p:nvSpPr>
          <p:cNvPr id="1048686" name="3 İçerik Yer Tutucusu"/>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eaLnBrk="1" hangingPunct="1" latinLnBrk="0" lvl="0"/>
            <a:r>
              <a:rPr lang="tr-TR"/>
              <a:t>Asıl metin stillerini düzenlemek için tıklatın</a:t>
            </a:r>
          </a:p>
          <a:p>
            <a:pPr eaLnBrk="1" hangingPunct="1" latinLnBrk="0" lvl="1"/>
            <a:r>
              <a:rPr lang="tr-TR"/>
              <a:t>İkinci düzey</a:t>
            </a:r>
          </a:p>
          <a:p>
            <a:pPr eaLnBrk="1" hangingPunct="1" latinLnBrk="0" lvl="2"/>
            <a:r>
              <a:rPr lang="tr-TR"/>
              <a:t>Üçüncü düzey</a:t>
            </a:r>
          </a:p>
          <a:p>
            <a:pPr eaLnBrk="1" hangingPunct="1" latinLnBrk="0" lvl="3"/>
            <a:r>
              <a:rPr lang="tr-TR"/>
              <a:t>Dördüncü düzey</a:t>
            </a:r>
          </a:p>
          <a:p>
            <a:pPr eaLnBrk="1" hangingPunct="1" latinLnBrk="0" lvl="4"/>
            <a:r>
              <a:rPr lang="tr-TR"/>
              <a:t>Beşinci düzey</a:t>
            </a:r>
            <a:endParaRPr kumimoji="0" lang="en-US"/>
          </a:p>
        </p:txBody>
      </p:sp>
      <p:sp>
        <p:nvSpPr>
          <p:cNvPr id="1048687" name="4 Veri Yer Tutucusu"/>
          <p:cNvSpPr>
            <a:spLocks noGrp="1"/>
          </p:cNvSpPr>
          <p:nvPr>
            <p:ph type="dt" sz="half" idx="10"/>
          </p:nvPr>
        </p:nvSpPr>
        <p:spPr/>
        <p:txBody>
          <a:bodyPr/>
          <a:p>
            <a:fld id="{D9F75050-0E15-4C5B-92B0-66D068882F1F}" type="datetimeFigureOut">
              <a:rPr lang="tr-TR" smtClean="0"/>
              <a:t>16.12.2020</a:t>
            </a:fld>
            <a:endParaRPr dirty="0" lang="tr-TR"/>
          </a:p>
        </p:txBody>
      </p:sp>
      <p:sp>
        <p:nvSpPr>
          <p:cNvPr id="1048688" name="5 Altbilgi Yer Tutucusu"/>
          <p:cNvSpPr>
            <a:spLocks noGrp="1"/>
          </p:cNvSpPr>
          <p:nvPr>
            <p:ph type="ftr" sz="quarter" idx="11"/>
          </p:nvPr>
        </p:nvSpPr>
        <p:spPr/>
        <p:txBody>
          <a:bodyPr/>
          <a:p>
            <a:endParaRPr dirty="0" lang="tr-TR"/>
          </a:p>
        </p:txBody>
      </p:sp>
      <p:sp>
        <p:nvSpPr>
          <p:cNvPr id="1048689" name="6 Slayt Numarası Yer Tutucusu"/>
          <p:cNvSpPr>
            <a:spLocks noGrp="1"/>
          </p:cNvSpPr>
          <p:nvPr>
            <p:ph type="sldNum" sz="quarter" idx="12"/>
          </p:nvPr>
        </p:nvSpPr>
        <p:spPr/>
        <p:txBody>
          <a:bodyPr/>
          <a:p>
            <a:fld id="{B1DEFA8C-F947-479F-BE07-76B6B3F80BF1}" type="slidenum">
              <a:rPr lang="tr-TR" smtClean="0"/>
              <a:t>‹#›</a:t>
            </a:fld>
            <a:endParaRPr dirty="0" lang="tr-T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showMasterSp="0" type="picTx">
  <p:cSld name="Başlıklı Resim">
    <p:spTree>
      <p:nvGrpSpPr>
        <p:cNvPr id="63" name=""/>
        <p:cNvGrpSpPr/>
        <p:nvPr/>
      </p:nvGrpSpPr>
      <p:grpSpPr>
        <a:xfrm>
          <a:off x="0" y="0"/>
          <a:ext cx="0" cy="0"/>
          <a:chOff x="0" y="0"/>
          <a:chExt cx="0" cy="0"/>
        </a:xfrm>
      </p:grpSpPr>
      <p:sp>
        <p:nvSpPr>
          <p:cNvPr id="1048647" name="8 Tek Köşesi Kesik ve Yuvarlatılmış Dikdörtgen"/>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algn="tl" blurRad="63500" dir="7500000" dist="38500" kx="100000" rotWithShape="0" sx="98500" sy="10008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rtlCol="0"/>
          <a:p>
            <a:pPr algn="ctr" eaLnBrk="1" hangingPunct="1" latinLnBrk="0"/>
            <a:endParaRPr dirty="0" kumimoji="0" lang="en-US"/>
          </a:p>
        </p:txBody>
      </p:sp>
      <p:sp>
        <p:nvSpPr>
          <p:cNvPr id="1048648" name="11 Dik Üçgen"/>
          <p:cNvSpPr/>
          <p:nvPr/>
        </p:nvSpPr>
        <p:spPr>
          <a:xfrm rot="420000" flipV="1">
            <a:off x="8004134" y="5359769"/>
            <a:ext cx="155448" cy="155448"/>
          </a:xfrm>
          <a:prstGeom prst="rtTriangle"/>
          <a:solidFill>
            <a:srgbClr val="FFFFFF"/>
          </a:solidFill>
          <a:ln w="12700" cap="flat" cmpd="sng" algn="ctr">
            <a:solidFill>
              <a:srgbClr val="FFFFFF"/>
            </a:solidFill>
            <a:prstDash val="solid"/>
            <a:bevel/>
          </a:ln>
          <a:effectLst>
            <a:outerShdw algn="tl" blurRad="19685" dir="12900000" dist="6350"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rtlCol="0"/>
          <a:p>
            <a:pPr algn="ctr" eaLnBrk="1" hangingPunct="1" latinLnBrk="0"/>
            <a:endParaRPr dirty="0" kumimoji="0" lang="en-US"/>
          </a:p>
        </p:txBody>
      </p:sp>
      <p:sp>
        <p:nvSpPr>
          <p:cNvPr id="1048649" name="1 Başlık"/>
          <p:cNvSpPr>
            <a:spLocks noGrp="1"/>
          </p:cNvSpPr>
          <p:nvPr>
            <p:ph type="title"/>
          </p:nvPr>
        </p:nvSpPr>
        <p:spPr>
          <a:xfrm>
            <a:off x="609600" y="1176996"/>
            <a:ext cx="2212848" cy="1582621"/>
          </a:xfrm>
        </p:spPr>
        <p:txBody>
          <a:bodyPr anchor="b" bIns="45720" lIns="45720" rIns="45720" tIns="45720" vert="horz"/>
          <a:lstStyle>
            <a:lvl1pPr algn="l">
              <a:buNone/>
              <a:defRPr b="1" sz="2000">
                <a:solidFill>
                  <a:schemeClr val="tx2"/>
                </a:solidFill>
              </a:defRPr>
            </a:lvl1pPr>
          </a:lstStyle>
          <a:p>
            <a:r>
              <a:rPr kumimoji="0" lang="tr-TR"/>
              <a:t>Asıl başlık stili için tıklatın</a:t>
            </a:r>
            <a:endParaRPr kumimoji="0" lang="en-US"/>
          </a:p>
        </p:txBody>
      </p:sp>
      <p:sp>
        <p:nvSpPr>
          <p:cNvPr id="1048650" name="3 Metin Yer Tutucusu"/>
          <p:cNvSpPr>
            <a:spLocks noGrp="1"/>
          </p:cNvSpPr>
          <p:nvPr>
            <p:ph type="body" sz="half" idx="2"/>
          </p:nvPr>
        </p:nvSpPr>
        <p:spPr>
          <a:xfrm>
            <a:off x="609600" y="2828785"/>
            <a:ext cx="2209800" cy="2179320"/>
          </a:xfrm>
        </p:spPr>
        <p:txBody>
          <a:bodyPr anchor="t" bIns="45720" lIns="64008" rIns="45720"/>
          <a:lstStyle>
            <a:lvl1pPr algn="l" indent="0" marL="0">
              <a:spcBef>
                <a:spcPts val="250"/>
              </a:spcBef>
              <a:buFontTx/>
              <a:buNone/>
              <a:defRPr sz="1300"/>
            </a:lvl1pPr>
            <a:lvl2pPr>
              <a:defRPr sz="1200"/>
            </a:lvl2pPr>
            <a:lvl3pPr>
              <a:defRPr sz="1000"/>
            </a:lvl3pPr>
            <a:lvl4pPr>
              <a:defRPr sz="900"/>
            </a:lvl4pPr>
            <a:lvl5pPr>
              <a:defRPr sz="900"/>
            </a:lvl5pPr>
          </a:lstStyle>
          <a:p>
            <a:pPr eaLnBrk="1" hangingPunct="1" latinLnBrk="0" lvl="0"/>
            <a:r>
              <a:rPr kumimoji="0" lang="tr-TR"/>
              <a:t>Asıl metin stillerini düzenlemek için tıklatın</a:t>
            </a:r>
          </a:p>
        </p:txBody>
      </p:sp>
      <p:sp>
        <p:nvSpPr>
          <p:cNvPr id="1048651" name="4 Veri Yer Tutucusu"/>
          <p:cNvSpPr>
            <a:spLocks noGrp="1"/>
          </p:cNvSpPr>
          <p:nvPr>
            <p:ph type="dt" sz="half" idx="10"/>
          </p:nvPr>
        </p:nvSpPr>
        <p:spPr/>
        <p:txBody>
          <a:bodyPr/>
          <a:p>
            <a:fld id="{D9F75050-0E15-4C5B-92B0-66D068882F1F}" type="datetimeFigureOut">
              <a:rPr lang="tr-TR" smtClean="0"/>
              <a:t>16.12.2020</a:t>
            </a:fld>
            <a:endParaRPr dirty="0" lang="tr-TR"/>
          </a:p>
        </p:txBody>
      </p:sp>
      <p:sp>
        <p:nvSpPr>
          <p:cNvPr id="1048652" name="5 Altbilgi Yer Tutucusu"/>
          <p:cNvSpPr>
            <a:spLocks noGrp="1"/>
          </p:cNvSpPr>
          <p:nvPr>
            <p:ph type="ftr" sz="quarter" idx="11"/>
          </p:nvPr>
        </p:nvSpPr>
        <p:spPr/>
        <p:txBody>
          <a:bodyPr/>
          <a:p>
            <a:endParaRPr dirty="0" lang="tr-TR"/>
          </a:p>
        </p:txBody>
      </p:sp>
      <p:sp>
        <p:nvSpPr>
          <p:cNvPr id="1048653" name="6 Slayt Numarası Yer Tutucusu"/>
          <p:cNvSpPr>
            <a:spLocks noGrp="1"/>
          </p:cNvSpPr>
          <p:nvPr>
            <p:ph type="sldNum" sz="quarter" idx="12"/>
          </p:nvPr>
        </p:nvSpPr>
        <p:spPr>
          <a:xfrm>
            <a:off x="8077200" y="6356350"/>
            <a:ext cx="609600" cy="365125"/>
          </a:xfrm>
        </p:spPr>
        <p:txBody>
          <a:bodyPr/>
          <a:p>
            <a:fld id="{B1DEFA8C-F947-479F-BE07-76B6B3F80BF1}" type="slidenum">
              <a:rPr lang="tr-TR" smtClean="0"/>
              <a:t>‹#›</a:t>
            </a:fld>
            <a:endParaRPr dirty="0" lang="tr-TR"/>
          </a:p>
        </p:txBody>
      </p:sp>
      <p:sp>
        <p:nvSpPr>
          <p:cNvPr id="1048654" name="2 Resim Yer Tutucusu"/>
          <p:cNvSpPr>
            <a:spLocks noGrp="1"/>
          </p:cNvSpPr>
          <p:nvPr>
            <p:ph type="pic" idx="1"/>
          </p:nvPr>
        </p:nvSpPr>
        <p:spPr>
          <a:xfrm rot="420000">
            <a:off x="3485793" y="1199517"/>
            <a:ext cx="4617720" cy="3931920"/>
          </a:xfrm>
          <a:prstGeom prst="rect"/>
          <a:solidFill>
            <a:schemeClr val="bg2"/>
          </a:solidFill>
          <a:ln w="3000" cap="rnd">
            <a:solidFill>
              <a:srgbClr val="C0C0C0"/>
            </a:solidFill>
            <a:round/>
          </a:ln>
          <a:effectLst/>
        </p:spPr>
        <p:txBody>
          <a:bodyPr/>
          <a:lstStyle>
            <a:lvl1pPr indent="0" marL="0">
              <a:buNone/>
              <a:defRPr sz="3200"/>
            </a:lvl1pPr>
          </a:lstStyle>
          <a:p>
            <a:r>
              <a:rPr dirty="0" kumimoji="0" lang="tr-TR"/>
              <a:t>Resim eklemek için simgeyi tıklatın</a:t>
            </a:r>
            <a:endParaRPr dirty="0" kumimoji="0" lang="en-US"/>
          </a:p>
        </p:txBody>
      </p:sp>
      <p:sp>
        <p:nvSpPr>
          <p:cNvPr id="1048655" name="9 Serbest Form"/>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nchor="t" bIns="45720" compatLnSpc="1" lIns="91440" rIns="91440" tIns="45720" vert="horz" wrap="square"/>
          <a:p>
            <a:pPr algn="l" eaLnBrk="1" hangingPunct="1" latinLnBrk="0" marL="0" rtl="0"/>
            <a:endParaRPr dirty="0" kumimoji="0" lang="en-US">
              <a:solidFill>
                <a:schemeClr val="tx1"/>
              </a:solidFill>
              <a:latin typeface="+mn-lt"/>
              <a:ea typeface="+mn-ea"/>
              <a:cs typeface="+mn-cs"/>
            </a:endParaRPr>
          </a:p>
        </p:txBody>
      </p:sp>
      <p:sp>
        <p:nvSpPr>
          <p:cNvPr id="1048656" name="10 Serbest Form"/>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nchor="t" bIns="45720" compatLnSpc="1" lIns="91440" rIns="91440" tIns="45720" vert="horz" wrap="square"/>
          <a:p>
            <a:pPr algn="l" eaLnBrk="1" hangingPunct="1" latinLnBrk="0" marL="0" rtl="0"/>
            <a:endParaRPr dirty="0"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2" name=""/>
        <p:cNvGrpSpPr/>
        <p:nvPr/>
      </p:nvGrpSpPr>
      <p:grpSpPr>
        <a:xfrm>
          <a:off x="0" y="0"/>
          <a:ext cx="0" cy="0"/>
          <a:chOff x="0" y="0"/>
          <a:chExt cx="0" cy="0"/>
        </a:xfrm>
      </p:grpSpPr>
      <p:sp>
        <p:nvSpPr>
          <p:cNvPr id="1048576" name="6 Serbest Form"/>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nchor="t" bIns="45720" compatLnSpc="1" lIns="91440" rIns="91440" tIns="45720" vert="horz" wrap="square"/>
          <a:p>
            <a:pPr algn="l" eaLnBrk="1" hangingPunct="1" latinLnBrk="0" marL="0" rtl="0"/>
            <a:endParaRPr dirty="0" kumimoji="0" lang="en-US">
              <a:solidFill>
                <a:schemeClr val="tx1"/>
              </a:solidFill>
              <a:latin typeface="+mn-lt"/>
              <a:ea typeface="+mn-ea"/>
              <a:cs typeface="+mn-cs"/>
            </a:endParaRPr>
          </a:p>
        </p:txBody>
      </p:sp>
      <p:sp>
        <p:nvSpPr>
          <p:cNvPr id="1048577" name="7 Serbest Form"/>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nchor="t" bIns="45720" compatLnSpc="1" lIns="91440" rIns="91440" tIns="45720" vert="horz" wrap="square"/>
          <a:p>
            <a:pPr algn="l" eaLnBrk="1" hangingPunct="1" latinLnBrk="0" marL="0" rtl="0"/>
            <a:endParaRPr dirty="0" kumimoji="0" lang="en-US">
              <a:solidFill>
                <a:schemeClr val="tx1"/>
              </a:solidFill>
              <a:latin typeface="+mn-lt"/>
              <a:ea typeface="+mn-ea"/>
              <a:cs typeface="+mn-cs"/>
            </a:endParaRPr>
          </a:p>
        </p:txBody>
      </p:sp>
      <p:sp>
        <p:nvSpPr>
          <p:cNvPr id="1048578" name="8 Başlık Yer Tutucusu"/>
          <p:cNvSpPr>
            <a:spLocks noGrp="1"/>
          </p:cNvSpPr>
          <p:nvPr>
            <p:ph type="title"/>
          </p:nvPr>
        </p:nvSpPr>
        <p:spPr>
          <a:xfrm>
            <a:off x="457200" y="704088"/>
            <a:ext cx="8229600" cy="1143000"/>
          </a:xfrm>
          <a:prstGeom prst="rect"/>
        </p:spPr>
        <p:txBody>
          <a:bodyPr anchor="b" bIns="0" lIns="0" rIns="0" vert="horz">
            <a:normAutofit/>
          </a:bodyPr>
          <a:p>
            <a:r>
              <a:rPr kumimoji="0" lang="tr-TR"/>
              <a:t>Asıl başlık stili için tıklatın</a:t>
            </a:r>
            <a:endParaRPr kumimoji="0" lang="en-US"/>
          </a:p>
        </p:txBody>
      </p:sp>
      <p:sp>
        <p:nvSpPr>
          <p:cNvPr id="1048579" name="29 Metin Yer Tutucusu"/>
          <p:cNvSpPr>
            <a:spLocks noGrp="1"/>
          </p:cNvSpPr>
          <p:nvPr>
            <p:ph type="body" idx="1"/>
          </p:nvPr>
        </p:nvSpPr>
        <p:spPr>
          <a:xfrm>
            <a:off x="457200" y="1935480"/>
            <a:ext cx="8229600" cy="4389120"/>
          </a:xfrm>
          <a:prstGeom prst="rect"/>
        </p:spPr>
        <p:txBody>
          <a:bodyPr vert="horz">
            <a:normAutofit/>
          </a:bodyPr>
          <a:p>
            <a:pPr eaLnBrk="1" hangingPunct="1" latinLnBrk="0" lvl="0"/>
            <a:r>
              <a:rPr kumimoji="0" lang="tr-TR"/>
              <a:t>Asıl metin stillerini düzenlemek için tıklatın</a:t>
            </a:r>
          </a:p>
          <a:p>
            <a:pPr eaLnBrk="1" hangingPunct="1" latinLnBrk="0" lvl="1"/>
            <a:r>
              <a:rPr kumimoji="0" lang="tr-TR"/>
              <a:t>İkinci düzey</a:t>
            </a:r>
          </a:p>
          <a:p>
            <a:pPr eaLnBrk="1" hangingPunct="1" latinLnBrk="0" lvl="2"/>
            <a:r>
              <a:rPr kumimoji="0" lang="tr-TR"/>
              <a:t>Üçüncü düzey</a:t>
            </a:r>
          </a:p>
          <a:p>
            <a:pPr eaLnBrk="1" hangingPunct="1" latinLnBrk="0" lvl="3"/>
            <a:r>
              <a:rPr kumimoji="0" lang="tr-TR"/>
              <a:t>Dördüncü düzey</a:t>
            </a:r>
          </a:p>
          <a:p>
            <a:pPr eaLnBrk="1" hangingPunct="1" latinLnBrk="0" lvl="4"/>
            <a:r>
              <a:rPr kumimoji="0" lang="tr-TR"/>
              <a:t>Beşinci düzey</a:t>
            </a:r>
            <a:endParaRPr kumimoji="0" lang="en-US"/>
          </a:p>
        </p:txBody>
      </p:sp>
      <p:sp>
        <p:nvSpPr>
          <p:cNvPr id="1048580" name="9 Veri Yer Tutucusu"/>
          <p:cNvSpPr>
            <a:spLocks noGrp="1"/>
          </p:cNvSpPr>
          <p:nvPr>
            <p:ph type="dt" sz="half" idx="2"/>
          </p:nvPr>
        </p:nvSpPr>
        <p:spPr>
          <a:xfrm>
            <a:off x="457200" y="6356350"/>
            <a:ext cx="2133600" cy="365125"/>
          </a:xfrm>
          <a:prstGeom prst="rect"/>
        </p:spPr>
        <p:txBody>
          <a:bodyPr anchor="b" bIns="0" lIns="0" rIns="0" tIns="0" vert="horz"/>
          <a:lstStyle>
            <a:lvl1pPr algn="l" eaLnBrk="1" hangingPunct="1" latinLnBrk="0">
              <a:defRPr sz="1200" kumimoji="0">
                <a:solidFill>
                  <a:schemeClr val="tx2">
                    <a:shade val="90000"/>
                  </a:schemeClr>
                </a:solidFill>
              </a:defRPr>
            </a:lvl1pPr>
          </a:lstStyle>
          <a:p>
            <a:fld id="{D9F75050-0E15-4C5B-92B0-66D068882F1F}" type="datetimeFigureOut">
              <a:rPr lang="tr-TR" smtClean="0"/>
              <a:t>16.12.2020</a:t>
            </a:fld>
            <a:endParaRPr dirty="0" lang="tr-TR"/>
          </a:p>
        </p:txBody>
      </p:sp>
      <p:sp>
        <p:nvSpPr>
          <p:cNvPr id="1048581" name="21 Altbilgi Yer Tutucusu"/>
          <p:cNvSpPr>
            <a:spLocks noGrp="1"/>
          </p:cNvSpPr>
          <p:nvPr>
            <p:ph type="ftr" sz="quarter" idx="3"/>
          </p:nvPr>
        </p:nvSpPr>
        <p:spPr>
          <a:xfrm>
            <a:off x="2667000" y="6356350"/>
            <a:ext cx="3352800" cy="365125"/>
          </a:xfrm>
          <a:prstGeom prst="rect"/>
        </p:spPr>
        <p:txBody>
          <a:bodyPr anchor="b" bIns="0" lIns="0" rIns="0" tIns="0" vert="horz"/>
          <a:lstStyle>
            <a:lvl1pPr algn="l" eaLnBrk="1" hangingPunct="1" latinLnBrk="0">
              <a:defRPr sz="1200" kumimoji="0">
                <a:solidFill>
                  <a:schemeClr val="tx2">
                    <a:shade val="90000"/>
                  </a:schemeClr>
                </a:solidFill>
              </a:defRPr>
            </a:lvl1pPr>
          </a:lstStyle>
          <a:p>
            <a:endParaRPr dirty="0" lang="tr-TR"/>
          </a:p>
        </p:txBody>
      </p:sp>
      <p:sp>
        <p:nvSpPr>
          <p:cNvPr id="1048582" name="17 Slayt Numarası Yer Tutucusu"/>
          <p:cNvSpPr>
            <a:spLocks noGrp="1"/>
          </p:cNvSpPr>
          <p:nvPr>
            <p:ph type="sldNum" sz="quarter" idx="4"/>
          </p:nvPr>
        </p:nvSpPr>
        <p:spPr>
          <a:xfrm>
            <a:off x="7924800" y="6356350"/>
            <a:ext cx="762000" cy="365125"/>
          </a:xfrm>
          <a:prstGeom prst="rect"/>
        </p:spPr>
        <p:txBody>
          <a:bodyPr anchor="b" bIns="0" lIns="0" rIns="0" tIns="0" vert="horz"/>
          <a:lstStyle>
            <a:lvl1pPr algn="r" eaLnBrk="1" hangingPunct="1" latinLnBrk="0">
              <a:defRPr sz="1200" kumimoji="0">
                <a:solidFill>
                  <a:schemeClr val="tx2">
                    <a:shade val="90000"/>
                  </a:schemeClr>
                </a:solidFill>
              </a:defRPr>
            </a:lvl1pPr>
          </a:lstStyle>
          <a:p>
            <a:fld id="{B1DEFA8C-F947-479F-BE07-76B6B3F80BF1}" type="slidenum">
              <a:rPr lang="tr-TR" smtClean="0"/>
              <a:t>‹#›</a:t>
            </a:fld>
            <a:endParaRPr dirty="0" lang="tr-TR"/>
          </a:p>
        </p:txBody>
      </p:sp>
      <p:grpSp>
        <p:nvGrpSpPr>
          <p:cNvPr id="13" name="1 Grup"/>
          <p:cNvGrpSpPr/>
          <p:nvPr/>
        </p:nvGrpSpPr>
        <p:grpSpPr>
          <a:xfrm>
            <a:off x="-19017" y="202408"/>
            <a:ext cx="9180548" cy="649224"/>
            <a:chOff x="-19045" y="216550"/>
            <a:chExt cx="9180548" cy="649224"/>
          </a:xfrm>
        </p:grpSpPr>
        <p:sp>
          <p:nvSpPr>
            <p:cNvPr id="1048583" name="11 Serbest Form"/>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16000">
                    <a:schemeClr val="accent2">
                      <a:shade val="75000"/>
                      <a:alpha val="56000"/>
                    </a:schemeClr>
                  </a:gs>
                  <a:gs pos="74000">
                    <a:schemeClr val="accent3">
                      <a:shade val="75000"/>
                    </a:schemeClr>
                  </a:gs>
                  <a:gs pos="86000">
                    <a:schemeClr val="tx1">
                      <a:alpha val="29000"/>
                    </a:schemeClr>
                  </a:gs>
                </a:gsLst>
                <a:lin ang="5400000" scaled="1"/>
              </a:gradFill>
              <a:prstDash val="solid"/>
              <a:round/>
              <a:headEnd type="none" w="med" len="med"/>
              <a:tailEnd type="none" w="med" len="med"/>
            </a:ln>
            <a:effectLst/>
          </p:spPr>
          <p:txBody>
            <a:bodyPr anchor="t" bIns="45720" compatLnSpc="1" lIns="91440" rIns="91440" tIns="45720" vert="horz" wrap="square"/>
            <a:p>
              <a:endParaRPr dirty="0" kumimoji="0" lang="en-US"/>
            </a:p>
          </p:txBody>
        </p:sp>
        <p:sp>
          <p:nvSpPr>
            <p:cNvPr id="1048584" name="12 Serbest Form"/>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33000">
                    <a:schemeClr val="accent2">
                      <a:alpha val="56000"/>
                    </a:schemeClr>
                  </a:gs>
                  <a:gs pos="44000">
                    <a:schemeClr val="accent1"/>
                  </a:gs>
                  <a:gs pos="74000">
                    <a:schemeClr val="accent4"/>
                  </a:gs>
                </a:gsLst>
                <a:lin ang="5400000" scaled="1"/>
              </a:gradFill>
              <a:prstDash val="solid"/>
              <a:round/>
              <a:headEnd type="none" w="med" len="med"/>
              <a:tailEnd type="none" w="med" len="med"/>
            </a:ln>
            <a:effectLst/>
          </p:spPr>
          <p:txBody>
            <a:bodyPr anchor="t" bIns="45720" compatLnSpc="1" lIns="91440" rIns="91440" tIns="45720" vert="horz" wrap="square"/>
            <a:p>
              <a:endParaRPr dirty="0" kumimoji="0" lang="en-US"/>
            </a:p>
          </p:txBody>
        </p:sp>
      </p:grpSp>
    </p:spTree>
  </p:cSld>
  <p:clrMap accent1="accent1" accent2="accent2" accent3="accent3" accent4="accent4" accent5="accent5" accent6="accent6" bg1="lt1" bg2="lt2" tx1="dk1" tx2="dk2"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eaLnBrk="1" hangingPunct="1" latinLnBrk="0" rtl="0">
        <a:spcBef>
          <a:spcPct val="0"/>
        </a:spcBef>
        <a:buNone/>
        <a:defRPr b="0" sz="5000" kern="1200" kumimoji="0">
          <a:ln>
            <a:noFill/>
          </a:ln>
          <a:solidFill>
            <a:schemeClr val="tx2"/>
          </a:solidFill>
          <a:effectLst/>
          <a:latin typeface="+mj-lt"/>
          <a:ea typeface="+mj-ea"/>
          <a:cs typeface="+mj-cs"/>
        </a:defRPr>
      </a:lvl1pPr>
    </p:titleStyle>
    <p:bodyStyle>
      <a:lvl1pPr algn="l" eaLnBrk="1" hangingPunct="1" indent="-274320" latinLnBrk="0" marL="274320" rtl="0">
        <a:spcBef>
          <a:spcPct val="20000"/>
        </a:spcBef>
        <a:buClr>
          <a:schemeClr val="accent3"/>
        </a:buClr>
        <a:buSzPct val="95000"/>
        <a:buFont typeface="Wingdings 2"/>
        <a:buChar char=""/>
        <a:defRPr sz="2600" kern="1200" kumimoji="0">
          <a:solidFill>
            <a:schemeClr val="tx1"/>
          </a:solidFill>
          <a:latin typeface="+mn-lt"/>
          <a:ea typeface="+mn-ea"/>
          <a:cs typeface="+mn-cs"/>
        </a:defRPr>
      </a:lvl1pPr>
      <a:lvl2pPr algn="l" eaLnBrk="1" hangingPunct="1" indent="-246888" latinLnBrk="0" marL="640080" rtl="0">
        <a:spcBef>
          <a:spcPct val="20000"/>
        </a:spcBef>
        <a:buClr>
          <a:schemeClr val="accent1"/>
        </a:buClr>
        <a:buSzPct val="85000"/>
        <a:buFont typeface="Wingdings 2"/>
        <a:buChar char=""/>
        <a:defRPr sz="2400" kern="1200" kumimoji="0">
          <a:solidFill>
            <a:schemeClr val="tx1"/>
          </a:solidFill>
          <a:latin typeface="+mn-lt"/>
          <a:ea typeface="+mn-ea"/>
          <a:cs typeface="+mn-cs"/>
        </a:defRPr>
      </a:lvl2pPr>
      <a:lvl3pPr algn="l" eaLnBrk="1" hangingPunct="1" indent="-246888" latinLnBrk="0" marL="914400" rtl="0">
        <a:spcBef>
          <a:spcPct val="20000"/>
        </a:spcBef>
        <a:buClr>
          <a:schemeClr val="accent2"/>
        </a:buClr>
        <a:buSzPct val="70000"/>
        <a:buFont typeface="Wingdings 2"/>
        <a:buChar char=""/>
        <a:defRPr sz="2100" kern="1200" kumimoji="0">
          <a:solidFill>
            <a:schemeClr val="tx1"/>
          </a:solidFill>
          <a:latin typeface="+mn-lt"/>
          <a:ea typeface="+mn-ea"/>
          <a:cs typeface="+mn-cs"/>
        </a:defRPr>
      </a:lvl3pPr>
      <a:lvl4pPr algn="l" eaLnBrk="1" hangingPunct="1" indent="-210312" latinLnBrk="0" marL="1188720" rtl="0">
        <a:spcBef>
          <a:spcPct val="20000"/>
        </a:spcBef>
        <a:buClr>
          <a:schemeClr val="accent3"/>
        </a:buClr>
        <a:buSzPct val="65000"/>
        <a:buFont typeface="Wingdings 2"/>
        <a:buChar char=""/>
        <a:defRPr sz="2000" kern="1200" kumimoji="0">
          <a:solidFill>
            <a:schemeClr val="tx1"/>
          </a:solidFill>
          <a:latin typeface="+mn-lt"/>
          <a:ea typeface="+mn-ea"/>
          <a:cs typeface="+mn-cs"/>
        </a:defRPr>
      </a:lvl4pPr>
      <a:lvl5pPr algn="l" eaLnBrk="1" hangingPunct="1" indent="-210312" latinLnBrk="0" marL="1463040" rtl="0">
        <a:spcBef>
          <a:spcPct val="20000"/>
        </a:spcBef>
        <a:buClr>
          <a:schemeClr val="accent4"/>
        </a:buClr>
        <a:buSzPct val="65000"/>
        <a:buFont typeface="Wingdings 2"/>
        <a:buChar char=""/>
        <a:defRPr sz="2000" kern="1200" kumimoji="0">
          <a:solidFill>
            <a:schemeClr val="tx1"/>
          </a:solidFill>
          <a:latin typeface="+mn-lt"/>
          <a:ea typeface="+mn-ea"/>
          <a:cs typeface="+mn-cs"/>
        </a:defRPr>
      </a:lvl5pPr>
      <a:lvl6pPr algn="l" eaLnBrk="1" hangingPunct="1" indent="-210312" latinLnBrk="0" marL="1737360" rtl="0">
        <a:spcBef>
          <a:spcPct val="20000"/>
        </a:spcBef>
        <a:buClr>
          <a:schemeClr val="accent5"/>
        </a:buClr>
        <a:buSzPct val="80000"/>
        <a:buFont typeface="Wingdings 2"/>
        <a:buChar char=""/>
        <a:defRPr sz="1800" kern="1200" kumimoji="0">
          <a:solidFill>
            <a:schemeClr val="tx1"/>
          </a:solidFill>
          <a:latin typeface="+mn-lt"/>
          <a:ea typeface="+mn-ea"/>
          <a:cs typeface="+mn-cs"/>
        </a:defRPr>
      </a:lvl6pPr>
      <a:lvl7pPr algn="l" eaLnBrk="1" hangingPunct="1" indent="-182880" latinLnBrk="0" marL="1920240" rtl="0">
        <a:spcBef>
          <a:spcPct val="20000"/>
        </a:spcBef>
        <a:buClr>
          <a:schemeClr val="accent6"/>
        </a:buClr>
        <a:buSzPct val="80000"/>
        <a:buFont typeface="Wingdings 2"/>
        <a:buChar char=""/>
        <a:defRPr baseline="0" sz="1600" kern="1200" kumimoji="0">
          <a:solidFill>
            <a:schemeClr val="tx1"/>
          </a:solidFill>
          <a:latin typeface="+mn-lt"/>
          <a:ea typeface="+mn-ea"/>
          <a:cs typeface="+mn-cs"/>
        </a:defRPr>
      </a:lvl7pPr>
      <a:lvl8pPr algn="l" eaLnBrk="1" hangingPunct="1" indent="-182880" latinLnBrk="0" marL="2194560" rtl="0">
        <a:spcBef>
          <a:spcPct val="20000"/>
        </a:spcBef>
        <a:buClr>
          <a:schemeClr val="tx2"/>
        </a:buClr>
        <a:buChar char="•"/>
        <a:defRPr sz="1600" kern="1200" kumimoji="0">
          <a:solidFill>
            <a:schemeClr val="tx1"/>
          </a:solidFill>
          <a:latin typeface="+mn-lt"/>
          <a:ea typeface="+mn-ea"/>
          <a:cs typeface="+mn-cs"/>
        </a:defRPr>
      </a:lvl8pPr>
      <a:lvl9pPr algn="l" eaLnBrk="1" hangingPunct="1" indent="-182880" latinLnBrk="0" marL="2468880" rtl="0">
        <a:spcBef>
          <a:spcPct val="20000"/>
        </a:spcBef>
        <a:buClr>
          <a:schemeClr val="tx2"/>
        </a:buClr>
        <a:buFontTx/>
        <a:buChar char="•"/>
        <a:defRPr baseline="0" sz="1400" kern="1200" kumimoji="0">
          <a:solidFill>
            <a:schemeClr val="tx1"/>
          </a:solidFill>
          <a:latin typeface="+mn-lt"/>
          <a:ea typeface="+mn-ea"/>
          <a:cs typeface="+mn-cs"/>
        </a:defRPr>
      </a:lvl9pPr>
    </p:bodyStyle>
    <p:otherStyle>
      <a:lvl1pPr algn="l" eaLnBrk="1" hangingPunct="1" latinLnBrk="0" marL="0" rtl="0">
        <a:defRPr kern="1200" kumimoji="0">
          <a:solidFill>
            <a:schemeClr val="tx1"/>
          </a:solidFill>
          <a:latin typeface="+mn-lt"/>
          <a:ea typeface="+mn-ea"/>
          <a:cs typeface="+mn-cs"/>
        </a:defRPr>
      </a:lvl1pPr>
      <a:lvl2pPr algn="l" eaLnBrk="1" hangingPunct="1" latinLnBrk="0" marL="457200" rtl="0">
        <a:defRPr kern="1200" kumimoji="0">
          <a:solidFill>
            <a:schemeClr val="tx1"/>
          </a:solidFill>
          <a:latin typeface="+mn-lt"/>
          <a:ea typeface="+mn-ea"/>
          <a:cs typeface="+mn-cs"/>
        </a:defRPr>
      </a:lvl2pPr>
      <a:lvl3pPr algn="l" eaLnBrk="1" hangingPunct="1" latinLnBrk="0" marL="914400" rtl="0">
        <a:defRPr kern="1200" kumimoji="0">
          <a:solidFill>
            <a:schemeClr val="tx1"/>
          </a:solidFill>
          <a:latin typeface="+mn-lt"/>
          <a:ea typeface="+mn-ea"/>
          <a:cs typeface="+mn-cs"/>
        </a:defRPr>
      </a:lvl3pPr>
      <a:lvl4pPr algn="l" eaLnBrk="1" hangingPunct="1" latinLnBrk="0" marL="1371600" rtl="0">
        <a:defRPr kern="1200" kumimoji="0">
          <a:solidFill>
            <a:schemeClr val="tx1"/>
          </a:solidFill>
          <a:latin typeface="+mn-lt"/>
          <a:ea typeface="+mn-ea"/>
          <a:cs typeface="+mn-cs"/>
        </a:defRPr>
      </a:lvl4pPr>
      <a:lvl5pPr algn="l" eaLnBrk="1" hangingPunct="1" latinLnBrk="0" marL="1828800" rtl="0">
        <a:defRPr kern="1200" kumimoji="0">
          <a:solidFill>
            <a:schemeClr val="tx1"/>
          </a:solidFill>
          <a:latin typeface="+mn-lt"/>
          <a:ea typeface="+mn-ea"/>
          <a:cs typeface="+mn-cs"/>
        </a:defRPr>
      </a:lvl5pPr>
      <a:lvl6pPr algn="l" eaLnBrk="1" hangingPunct="1" latinLnBrk="0" marL="2286000" rtl="0">
        <a:defRPr kern="1200" kumimoji="0">
          <a:solidFill>
            <a:schemeClr val="tx1"/>
          </a:solidFill>
          <a:latin typeface="+mn-lt"/>
          <a:ea typeface="+mn-ea"/>
          <a:cs typeface="+mn-cs"/>
        </a:defRPr>
      </a:lvl6pPr>
      <a:lvl7pPr algn="l" eaLnBrk="1" hangingPunct="1" latinLnBrk="0" marL="2743200" rtl="0">
        <a:defRPr kern="1200" kumimoji="0">
          <a:solidFill>
            <a:schemeClr val="tx1"/>
          </a:solidFill>
          <a:latin typeface="+mn-lt"/>
          <a:ea typeface="+mn-ea"/>
          <a:cs typeface="+mn-cs"/>
        </a:defRPr>
      </a:lvl7pPr>
      <a:lvl8pPr algn="l" eaLnBrk="1" hangingPunct="1" latinLnBrk="0" marL="3200400" rtl="0">
        <a:defRPr kern="1200" kumimoji="0">
          <a:solidFill>
            <a:schemeClr val="tx1"/>
          </a:solidFill>
          <a:latin typeface="+mn-lt"/>
          <a:ea typeface="+mn-ea"/>
          <a:cs typeface="+mn-cs"/>
        </a:defRPr>
      </a:lvl8pPr>
      <a:lvl9pPr algn="l" eaLnBrk="1" hangingPunct="1" latinLnBrk="0" marL="3657600" rtl="0">
        <a:defRPr kern="1200" kumimoji="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2.jpeg"/><Relationship Id="rId2" Type="http://schemas.openxmlformats.org/officeDocument/2006/relationships/slideLayout" Target="../slideLayouts/slideLayout1.xml"/><Relationship Id="rId3"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image12.jpeg"/><Relationship Id="rId2"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image" Target="../media/image13.png"/><Relationship Id="rId2"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image" Target="../media/image14.png"/><Relationship Id="rId2"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image" Target="../media/image15.jpeg"/><Relationship Id="rId2"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image" Target="../media/image16.jpeg"/><Relationship Id="rId2" Type="http://schemas.openxmlformats.org/officeDocument/2006/relationships/hyperlink" Target="https://www.youtube.com/watch?v=8jji7dO9Fi0" TargetMode="External"/><Relationship Id="rId3"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image" Target="../media/image17.jpeg"/><Relationship Id="rId2"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image" Target="../media/image18.jpeg"/><Relationship Id="rId2" Type="http://schemas.openxmlformats.org/officeDocument/2006/relationships/hyperlink" Target="https://kucukcekmecekultursanat.com/etkinlik/cocuk-tiyatrosu/ali-baba-ve-kirk-haramiler,2923" TargetMode="External"/><Relationship Id="rId3"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image" Target="../media/image19.jpeg"/><Relationship Id="rId2" Type="http://schemas.openxmlformats.org/officeDocument/2006/relationships/hyperlink" Target="https://www.youtube.com/watch?v=a83A4egDuxs" TargetMode="External"/><Relationship Id="rId3"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image" Target="../media/image20.jpeg"/><Relationship Id="rId2"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image" Target="../media/image21.jpeg"/><Relationship Id="rId2" Type="http://schemas.openxmlformats.org/officeDocument/2006/relationships/image" Target="../media/image22.png"/><Relationship Id="rId3"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image" Target="../media/image3.jpeg"/><Relationship Id="rId2"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image" Target="../media/image23.jpeg"/><Relationship Id="rId2" Type="http://schemas.openxmlformats.org/officeDocument/2006/relationships/image" Target="../media/image24.jpeg"/><Relationship Id="rId3" Type="http://schemas.openxmlformats.org/officeDocument/2006/relationships/hyperlink" Target="https://learningapps.org/16070968" TargetMode="External"/><Relationship Id="rId4"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image" Target="../media/image25.png"/><Relationship Id="rId2"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image" Target="../media/image4.jpeg"/><Relationship Id="rId2" Type="http://schemas.openxmlformats.org/officeDocument/2006/relationships/image" Target="../media/image5.jpeg"/><Relationship Id="rId3"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image" Target="../media/image6.jpeg"/><Relationship Id="rId2"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image" Target="../media/image7.png"/><Relationship Id="rId2"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image" Target="../media/image8.jpeg"/><Relationship Id="rId2"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image" Target="../media/image9.jpeg"/><Relationship Id="rId2"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image" Target="../media/image10.jpeg"/><Relationship Id="rId2"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diagramLayout" Target="../diagrams/layout1.xml"/><Relationship Id="rId2" Type="http://schemas.openxmlformats.org/officeDocument/2006/relationships/diagramData" Target="../diagrams/data1.xml"/><Relationship Id="rId3" Type="http://schemas.microsoft.com/office/2007/relationships/diagramDrawing" Target="../diagrams/drawing1.xml"/><Relationship Id="rId4" Type="http://schemas.openxmlformats.org/officeDocument/2006/relationships/diagramColors" Target="../diagrams/colors1.xml"/><Relationship Id="rId5" Type="http://schemas.openxmlformats.org/officeDocument/2006/relationships/diagramQuickStyle" Target="../diagrams/quickStyle1.xml"/><Relationship Id="rId6" Type="http://schemas.openxmlformats.org/officeDocument/2006/relationships/image" Target="../media/image11.jpeg"/><Relationship Id="rId7"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rotWithShape="1" dpi="0">
          <a:blip xmlns:r="http://schemas.openxmlformats.org/officeDocument/2006/relationships" r:embed="rId1" cstate="screen">
            <a:lum/>
          </a:blip>
          <a:srcRect/>
          <a:stretch>
            <a:fillRect l="-10000" r="-10000"/>
          </a:stretch>
        </a:blipFill>
      </p:bgPr>
    </p:bg>
    <p:spTree>
      <p:nvGrpSpPr>
        <p:cNvPr id="26" name=""/>
        <p:cNvGrpSpPr/>
        <p:nvPr/>
      </p:nvGrpSpPr>
      <p:grpSpPr>
        <a:xfrm>
          <a:off x="0" y="0"/>
          <a:ext cx="0" cy="0"/>
          <a:chOff x="0" y="0"/>
          <a:chExt cx="0" cy="0"/>
        </a:xfrm>
      </p:grpSpPr>
      <p:sp>
        <p:nvSpPr>
          <p:cNvPr id="1048590" name="4 Metin kutusu"/>
          <p:cNvSpPr txBox="1"/>
          <p:nvPr/>
        </p:nvSpPr>
        <p:spPr>
          <a:xfrm>
            <a:off x="4860032" y="0"/>
            <a:ext cx="4752528" cy="2072641"/>
          </a:xfrm>
          <a:prstGeom prst="rect"/>
          <a:noFill/>
        </p:spPr>
        <p:txBody>
          <a:bodyPr rtlCol="0" wrap="square">
            <a:spAutoFit/>
          </a:bodyPr>
          <a:p>
            <a:r>
              <a:rPr b="1" dirty="0" sz="4400" i="1" lang="tr-TR">
                <a:ln w="1905"/>
                <a:effectLst>
                  <a:innerShdw blurRad="69850" dir="5400000" dist="43180">
                    <a:srgbClr val="000000">
                      <a:alpha val="65000"/>
                    </a:srgbClr>
                  </a:innerShdw>
                </a:effectLst>
                <a:latin typeface="Comic Sans MS" panose="030F0702030302020204" pitchFamily="66" charset="0"/>
                <a:cs typeface="Times New Roman" panose="02020603050405020304" pitchFamily="18" charset="0"/>
              </a:rPr>
              <a:t>HİKAYELERLE YABANCI DİL ÖĞRETİMİ</a:t>
            </a:r>
          </a:p>
        </p:txBody>
      </p:sp>
      <p:sp>
        <p:nvSpPr>
          <p:cNvPr id="1048591" name="AutoShape 2" descr="Ahmet Başal - Yazarın kitapları"/>
          <p:cNvSpPr>
            <a:spLocks noChangeAspect="1" noChangeArrowheads="1"/>
          </p:cNvSpPr>
          <p:nvPr/>
        </p:nvSpPr>
        <p:spPr bwMode="auto">
          <a:xfrm>
            <a:off x="155575" y="-144463"/>
            <a:ext cx="304800" cy="304801"/>
          </a:xfrm>
          <a:prstGeom prst="rect"/>
          <a:noFill/>
        </p:spPr>
        <p:txBody>
          <a:bodyPr anchor="t" anchorCtr="0" bIns="45720" compatLnSpc="1" lIns="91440" numCol="1" rIns="91440" tIns="45720" vert="horz" wrap="square">
            <a:prstTxWarp prst="textNoShape"/>
          </a:bodyPr>
          <a:p>
            <a:endParaRPr dirty="0" lang="tr-TR"/>
          </a:p>
        </p:txBody>
      </p:sp>
      <p:sp>
        <p:nvSpPr>
          <p:cNvPr id="1048592" name="AutoShape 4" descr="Ahmet Başal - Yazarın kitapları"/>
          <p:cNvSpPr>
            <a:spLocks noChangeAspect="1" noChangeArrowheads="1"/>
          </p:cNvSpPr>
          <p:nvPr/>
        </p:nvSpPr>
        <p:spPr bwMode="auto">
          <a:xfrm>
            <a:off x="155575" y="-144463"/>
            <a:ext cx="304800" cy="304801"/>
          </a:xfrm>
          <a:prstGeom prst="rect"/>
          <a:noFill/>
        </p:spPr>
        <p:txBody>
          <a:bodyPr anchor="t" anchorCtr="0" bIns="45720" compatLnSpc="1" lIns="91440" numCol="1" rIns="91440" tIns="45720" vert="horz" wrap="square">
            <a:prstTxWarp prst="textNoShape"/>
          </a:bodyPr>
          <a:p>
            <a:endParaRPr dirty="0" lang="tr-T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rotWithShape="1" dpi="0">
          <a:blip xmlns:r="http://schemas.openxmlformats.org/officeDocument/2006/relationships" r:embed="rId1" cstate="screen">
            <a:lum/>
          </a:blip>
          <a:srcRect/>
          <a:stretch>
            <a:fillRect l="-10000" r="-10000"/>
          </a:stretch>
        </a:blipFill>
      </p:bgPr>
    </p:bg>
    <p:spTree>
      <p:nvGrpSpPr>
        <p:cNvPr id="48" name=""/>
        <p:cNvGrpSpPr/>
        <p:nvPr/>
      </p:nvGrpSpPr>
      <p:grpSpPr>
        <a:xfrm>
          <a:off x="0" y="0"/>
          <a:ext cx="0" cy="0"/>
          <a:chOff x="0" y="0"/>
          <a:chExt cx="0" cy="0"/>
        </a:xfrm>
      </p:grpSpPr>
      <p:sp>
        <p:nvSpPr>
          <p:cNvPr id="1048611" name="4 Alt Başlık"/>
          <p:cNvSpPr>
            <a:spLocks noGrp="1"/>
          </p:cNvSpPr>
          <p:nvPr>
            <p:ph type="subTitle" idx="1"/>
          </p:nvPr>
        </p:nvSpPr>
        <p:spPr>
          <a:xfrm>
            <a:off x="251520" y="404664"/>
            <a:ext cx="8640960" cy="5760640"/>
          </a:xfrm>
        </p:spPr>
        <p:txBody>
          <a:bodyPr>
            <a:normAutofit fontScale="96154" lnSpcReduction="20000"/>
          </a:bodyPr>
          <a:p>
            <a:pPr algn="l" indent="-457200" marL="457200">
              <a:buClr>
                <a:schemeClr val="tx1"/>
              </a:buClr>
              <a:buFont typeface="Wingdings" panose="05000000000000000000" pitchFamily="2" charset="2"/>
              <a:buChar char="Ø"/>
            </a:pPr>
            <a:r>
              <a:rPr dirty="0" i="1" lang="tr-TR">
                <a:latin typeface="Comic Sans MS" pitchFamily="66" charset="0"/>
              </a:rPr>
              <a:t> </a:t>
            </a:r>
            <a:r>
              <a:rPr dirty="0" i="1" lang="tr-TR">
                <a:solidFill>
                  <a:schemeClr val="tx2"/>
                </a:solidFill>
                <a:latin typeface="Comic Sans MS" pitchFamily="66" charset="0"/>
              </a:rPr>
              <a:t>Yabancı dil dersinde kullanılacak hikayeleri seçerken öğretmenlerin, hikaye konusunun öğrencilerinin ilgisini çekip çekmeyeceği ve hikayedeki karakterlerin sevilip sevilmeyeceği üzerinde düşünmesi gerekmektedir. Ayrıca seçilen hikaye  öğrencilerin ön bilgisi ile uyumlu olmalıdır.</a:t>
            </a:r>
          </a:p>
          <a:p>
            <a:pPr algn="l">
              <a:buClr>
                <a:schemeClr val="tx1"/>
              </a:buClr>
            </a:pPr>
            <a:endParaRPr dirty="0" i="1" lang="tr-TR">
              <a:solidFill>
                <a:schemeClr val="tx2"/>
              </a:solidFill>
              <a:latin typeface="Comic Sans MS" pitchFamily="66" charset="0"/>
            </a:endParaRPr>
          </a:p>
          <a:p>
            <a:pPr algn="l" indent="-457200" marL="457200">
              <a:buClr>
                <a:schemeClr val="tx1"/>
              </a:buClr>
              <a:buFont typeface="Wingdings" panose="05000000000000000000" pitchFamily="2" charset="2"/>
              <a:buChar char="Ø"/>
            </a:pPr>
            <a:r>
              <a:rPr dirty="0" i="1" lang="tr-TR">
                <a:solidFill>
                  <a:schemeClr val="tx2"/>
                </a:solidFill>
                <a:latin typeface="Comic Sans MS" pitchFamily="66" charset="0"/>
              </a:rPr>
              <a:t> Seçilen hikaye yabancı dil sınıflarında hikaye okuma şeklinde kullanılacaksa hikayedeki görsellerin metnin anlaşılmasına katkıda bulunup bulunmadığı irdelenmelidir. Eğer hikaye anlatımı yoluyla kullanılacaksa öğretmenin hikayedeki eylemleri mimik, tonlama ve vücut hareketleriyle anlaşılır hale getirmesi önem arz etmektedir.</a:t>
            </a:r>
          </a:p>
          <a:p>
            <a:pPr algn="l">
              <a:buClr>
                <a:schemeClr val="tx1"/>
              </a:buClr>
            </a:pPr>
            <a:endParaRPr dirty="0" i="1" lang="tr-TR">
              <a:solidFill>
                <a:schemeClr val="tx2"/>
              </a:solidFill>
              <a:latin typeface="Comic Sans MS" pitchFamily="66" charset="0"/>
            </a:endParaRPr>
          </a:p>
          <a:p>
            <a:pPr algn="l" indent="-457200" marL="457200">
              <a:buClr>
                <a:schemeClr val="tx1"/>
              </a:buClr>
              <a:buFont typeface="Wingdings" panose="05000000000000000000" pitchFamily="2" charset="2"/>
              <a:buChar char="Ø"/>
            </a:pPr>
            <a:r>
              <a:rPr dirty="0" i="1" lang="tr-TR">
                <a:solidFill>
                  <a:schemeClr val="tx2"/>
                </a:solidFill>
                <a:latin typeface="Comic Sans MS" pitchFamily="66" charset="0"/>
              </a:rPr>
              <a:t> Öğretmen, uygun ses kaydı ya da video bulamazsa veya buldukları sınıf ortamına uygun değilse, ses-görüntü-animasyon eklemesini sağlayacak yazılımları ya da Web 2.0 araçlarını kullanarak hikayeyi birden fazla modaliteyi  kapsayacak şekilde düzenleyebilir.</a:t>
            </a:r>
          </a:p>
          <a:p>
            <a:pPr algn="l">
              <a:buClr>
                <a:srgbClr val="FF0000"/>
              </a:buClr>
              <a:buFont typeface="Wingdings" pitchFamily="2" charset="2"/>
              <a:buChar char="ü"/>
            </a:pPr>
            <a:endParaRPr dirty="0" lang="tr-T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rotWithShape="1" dpi="0">
          <a:blip xmlns:r="http://schemas.openxmlformats.org/officeDocument/2006/relationships" r:embed="rId1" cstate="screen">
            <a:alphaModFix amt="77000"/>
            <a:lum/>
          </a:blip>
          <a:srcRect/>
          <a:stretch>
            <a:fillRect l="-10000" r="-10000"/>
          </a:stretch>
        </a:blipFill>
      </p:bgPr>
    </p:bg>
    <p:spTree>
      <p:nvGrpSpPr>
        <p:cNvPr id="49" name=""/>
        <p:cNvGrpSpPr/>
        <p:nvPr/>
      </p:nvGrpSpPr>
      <p:grpSpPr>
        <a:xfrm>
          <a:off x="0" y="0"/>
          <a:ext cx="0" cy="0"/>
          <a:chOff x="0" y="0"/>
          <a:chExt cx="0" cy="0"/>
        </a:xfrm>
      </p:grpSpPr>
      <p:sp>
        <p:nvSpPr>
          <p:cNvPr id="1048612" name="1 Başlık"/>
          <p:cNvSpPr>
            <a:spLocks noGrp="1"/>
          </p:cNvSpPr>
          <p:nvPr>
            <p:ph type="ctrTitle"/>
          </p:nvPr>
        </p:nvSpPr>
        <p:spPr>
          <a:xfrm>
            <a:off x="467544" y="476672"/>
            <a:ext cx="7851648" cy="995536"/>
          </a:xfrm>
        </p:spPr>
        <p:txBody>
          <a:bodyPr/>
          <a:p>
            <a:pPr algn="l"/>
            <a:r>
              <a:rPr dirty="0" lang="tr-TR">
                <a:solidFill>
                  <a:schemeClr val="accent6"/>
                </a:solidFill>
                <a:latin typeface="Comic Sans MS" pitchFamily="66" charset="0"/>
              </a:rPr>
              <a:t>1-Hikaye Öncesi</a:t>
            </a:r>
          </a:p>
        </p:txBody>
      </p:sp>
      <p:sp>
        <p:nvSpPr>
          <p:cNvPr id="1048613" name="4 Metin kutusu"/>
          <p:cNvSpPr txBox="1"/>
          <p:nvPr/>
        </p:nvSpPr>
        <p:spPr>
          <a:xfrm>
            <a:off x="467544" y="1556792"/>
            <a:ext cx="7920880" cy="4770537"/>
          </a:xfrm>
          <a:prstGeom prst="rect"/>
          <a:noFill/>
        </p:spPr>
        <p:txBody>
          <a:bodyPr rtlCol="0" wrap="square">
            <a:spAutoFit/>
          </a:bodyPr>
          <a:p>
            <a:pPr indent="-342900" marL="342900">
              <a:buClr>
                <a:schemeClr val="tx1"/>
              </a:buClr>
              <a:buFont typeface="Wingdings" panose="05000000000000000000" pitchFamily="2" charset="2"/>
              <a:buChar char="Ø"/>
            </a:pPr>
            <a:r>
              <a:rPr dirty="0" sz="2200" i="1" lang="tr-TR">
                <a:solidFill>
                  <a:schemeClr val="bg1"/>
                </a:solidFill>
                <a:latin typeface="Comic Sans MS" pitchFamily="66" charset="0"/>
              </a:rPr>
              <a:t>Seçilen hikayenin hedef kitle  seviyesinde olup olmadığı kontrol edilir.</a:t>
            </a:r>
          </a:p>
          <a:p>
            <a:pPr indent="-342900" marL="342900">
              <a:buClr>
                <a:schemeClr val="tx1"/>
              </a:buClr>
              <a:buFont typeface="Wingdings" panose="05000000000000000000" pitchFamily="2" charset="2"/>
              <a:buChar char="Ø"/>
            </a:pPr>
            <a:r>
              <a:rPr dirty="0" sz="2200" i="1" lang="tr-TR">
                <a:solidFill>
                  <a:schemeClr val="bg1"/>
                </a:solidFill>
                <a:latin typeface="Comic Sans MS" pitchFamily="66" charset="0"/>
              </a:rPr>
              <a:t> Hedeflenen kelimelerin resimlerle birlikte sunulduğu çalışma kağıdı hazırlanarak öğrencilere verilebilir.</a:t>
            </a:r>
          </a:p>
          <a:p>
            <a:pPr indent="-342900" marL="342900">
              <a:buClr>
                <a:schemeClr val="tx1"/>
              </a:buClr>
              <a:buFont typeface="Wingdings" panose="05000000000000000000" pitchFamily="2" charset="2"/>
              <a:buChar char="Ø"/>
            </a:pPr>
            <a:r>
              <a:rPr dirty="0" sz="2200" i="1" lang="tr-TR">
                <a:solidFill>
                  <a:schemeClr val="bg1"/>
                </a:solidFill>
                <a:latin typeface="Comic Sans MS" pitchFamily="66" charset="0"/>
              </a:rPr>
              <a:t> Hikayede geçen hedef kelimeleri içeren bir PPT sunumu hazırlanabilir.</a:t>
            </a:r>
          </a:p>
          <a:p>
            <a:pPr indent="-342900" marL="342900">
              <a:buClr>
                <a:schemeClr val="tx1"/>
              </a:buClr>
              <a:buFont typeface="Wingdings" panose="05000000000000000000" pitchFamily="2" charset="2"/>
              <a:buChar char="Ø"/>
            </a:pPr>
            <a:r>
              <a:rPr dirty="0" sz="2200" i="1" lang="tr-TR">
                <a:solidFill>
                  <a:schemeClr val="bg1"/>
                </a:solidFill>
                <a:latin typeface="Comic Sans MS" pitchFamily="66" charset="0"/>
              </a:rPr>
              <a:t>İnternetten hedef kelimeleri ses, görsel ve animasyonlarla birleştiren bir video kullanılabilir.</a:t>
            </a:r>
          </a:p>
          <a:p>
            <a:pPr indent="-342900" marL="342900">
              <a:buClr>
                <a:schemeClr val="tx1"/>
              </a:buClr>
              <a:buFont typeface="Wingdings" panose="05000000000000000000" pitchFamily="2" charset="2"/>
              <a:buChar char="Ø"/>
            </a:pPr>
            <a:r>
              <a:rPr dirty="0" sz="2200" i="1" lang="tr-TR">
                <a:solidFill>
                  <a:schemeClr val="bg1"/>
                </a:solidFill>
                <a:latin typeface="Comic Sans MS" pitchFamily="66" charset="0"/>
              </a:rPr>
              <a:t>Hikaye ile ilgili öğrencilerden basit tahminler alınabilir.</a:t>
            </a:r>
          </a:p>
          <a:p>
            <a:pPr indent="-342900" marL="342900">
              <a:buClr>
                <a:schemeClr val="tx1"/>
              </a:buClr>
              <a:buFont typeface="Wingdings" panose="05000000000000000000" pitchFamily="2" charset="2"/>
              <a:buChar char="Ø"/>
            </a:pPr>
            <a:r>
              <a:rPr dirty="0" sz="2200" i="1" lang="tr-TR">
                <a:solidFill>
                  <a:schemeClr val="bg1"/>
                </a:solidFill>
                <a:latin typeface="Comic Sans MS" pitchFamily="66" charset="0"/>
              </a:rPr>
              <a:t>Öğretmen hikayeyi çocuklara okuyabilir, hazırladığı resim kartlarını gösterebilir.</a:t>
            </a:r>
          </a:p>
          <a:p>
            <a:pPr indent="-342900" marL="342900">
              <a:buClr>
                <a:schemeClr val="tx1"/>
              </a:buClr>
              <a:buFont typeface="Wingdings" panose="05000000000000000000" pitchFamily="2" charset="2"/>
              <a:buChar char="Ø"/>
            </a:pPr>
            <a:r>
              <a:rPr dirty="0" sz="2200" i="1" lang="tr-TR">
                <a:solidFill>
                  <a:schemeClr val="bg1"/>
                </a:solidFill>
                <a:latin typeface="Comic Sans MS" pitchFamily="66" charset="0"/>
              </a:rPr>
              <a:t> Öğretmen hikayeyi okumadan önce ya da sonra bu hikayeye ait bir video varsa izlettirebilir.</a:t>
            </a:r>
          </a:p>
          <a:p>
            <a:pPr>
              <a:buClr>
                <a:srgbClr val="FF0000"/>
              </a:buClr>
              <a:buFont typeface="Wingdings" pitchFamily="2" charset="2"/>
              <a:buChar char="ü"/>
            </a:pPr>
            <a:endParaRPr dirty="0" lang="tr-T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rotWithShape="1" dpi="0">
          <a:blip xmlns:r="http://schemas.openxmlformats.org/officeDocument/2006/relationships" r:embed="rId1" cstate="screen">
            <a:alphaModFix amt="68000"/>
            <a:lum/>
          </a:blip>
          <a:srcRect/>
          <a:stretch>
            <a:fillRect l="-17000" r="-17000"/>
          </a:stretch>
        </a:blipFill>
      </p:bgPr>
    </p:bg>
    <p:spTree>
      <p:nvGrpSpPr>
        <p:cNvPr id="50" name=""/>
        <p:cNvGrpSpPr/>
        <p:nvPr/>
      </p:nvGrpSpPr>
      <p:grpSpPr>
        <a:xfrm>
          <a:off x="0" y="0"/>
          <a:ext cx="0" cy="0"/>
          <a:chOff x="0" y="0"/>
          <a:chExt cx="0" cy="0"/>
        </a:xfrm>
      </p:grpSpPr>
      <p:sp>
        <p:nvSpPr>
          <p:cNvPr id="1048614" name="1 Başlık"/>
          <p:cNvSpPr>
            <a:spLocks noGrp="1"/>
          </p:cNvSpPr>
          <p:nvPr>
            <p:ph type="ctrTitle"/>
          </p:nvPr>
        </p:nvSpPr>
        <p:spPr>
          <a:xfrm>
            <a:off x="395536" y="692696"/>
            <a:ext cx="7851648" cy="707504"/>
          </a:xfrm>
        </p:spPr>
        <p:txBody>
          <a:bodyPr>
            <a:normAutofit fontScale="90000"/>
          </a:bodyPr>
          <a:p>
            <a:pPr algn="l"/>
            <a:r>
              <a:rPr dirty="0" lang="tr-TR">
                <a:solidFill>
                  <a:schemeClr val="accent2"/>
                </a:solidFill>
                <a:latin typeface="Comic Sans MS" pitchFamily="66" charset="0"/>
              </a:rPr>
              <a:t>2- Hikaye Esnasında</a:t>
            </a:r>
          </a:p>
        </p:txBody>
      </p:sp>
      <p:sp>
        <p:nvSpPr>
          <p:cNvPr id="1048615" name="3 Alt Başlık"/>
          <p:cNvSpPr>
            <a:spLocks noGrp="1"/>
          </p:cNvSpPr>
          <p:nvPr>
            <p:ph type="subTitle" idx="1"/>
          </p:nvPr>
        </p:nvSpPr>
        <p:spPr>
          <a:xfrm>
            <a:off x="0" y="1628800"/>
            <a:ext cx="8964488" cy="5040560"/>
          </a:xfrm>
        </p:spPr>
        <p:txBody>
          <a:bodyPr>
            <a:normAutofit/>
          </a:bodyPr>
          <a:p>
            <a:pPr algn="l" indent="-457200" marL="457200">
              <a:buClr>
                <a:schemeClr val="tx1"/>
              </a:buClr>
              <a:buFont typeface="Wingdings" panose="05000000000000000000" pitchFamily="2" charset="2"/>
              <a:buChar char="Ø"/>
            </a:pPr>
            <a:r>
              <a:rPr dirty="0" sz="3200" lang="tr-TR">
                <a:latin typeface="Comic Sans MS" pitchFamily="66" charset="0"/>
              </a:rPr>
              <a:t> </a:t>
            </a:r>
            <a:r>
              <a:rPr dirty="0" sz="3200" i="1" lang="tr-TR">
                <a:solidFill>
                  <a:schemeClr val="bg1"/>
                </a:solidFill>
                <a:latin typeface="Comic Sans MS" pitchFamily="66" charset="0"/>
              </a:rPr>
              <a:t>Hikayenin takip edilip edilmediği, anlaşılıp anlaşılmadığı noktasında kontrolleri yapabilir, bunun için hikayenin okunan bölümüne kadar ki kısmında kim, ne, nerede vb. basit cevaplar gerektiren sorular sorabilir. sorular sorabilir.</a:t>
            </a:r>
          </a:p>
          <a:p>
            <a:pPr algn="l" indent="-457200" marL="457200">
              <a:buClr>
                <a:schemeClr val="tx1"/>
              </a:buClr>
              <a:buFont typeface="Wingdings" panose="05000000000000000000" pitchFamily="2" charset="2"/>
              <a:buChar char="Ø"/>
            </a:pPr>
            <a:r>
              <a:rPr dirty="0" sz="3200" i="1" lang="tr-TR">
                <a:solidFill>
                  <a:schemeClr val="bg1"/>
                </a:solidFill>
                <a:latin typeface="Comic Sans MS" pitchFamily="66" charset="0"/>
              </a:rPr>
              <a:t>Hikayenim bundan sonraki bölümünde neler olabileceğine dair öğrencilerden tahmin alınabilir.</a:t>
            </a:r>
          </a:p>
          <a:p>
            <a:pPr algn="l">
              <a:buClr>
                <a:srgbClr val="FF0000"/>
              </a:buClr>
              <a:buFont typeface="Wingdings" pitchFamily="2" charset="2"/>
              <a:buChar char="ü"/>
            </a:pPr>
            <a:endParaRPr dirty="0" lang="tr-T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rotWithShape="1" dpi="0">
          <a:blip xmlns:r="http://schemas.openxmlformats.org/officeDocument/2006/relationships" r:embed="rId1" cstate="screen">
            <a:alphaModFix amt="83000"/>
            <a:lum/>
          </a:blip>
          <a:srcRect/>
          <a:tile algn="tl" flip="none" sx="100000" sy="100000" tx="0" ty="0"/>
        </a:blipFill>
      </p:bgPr>
    </p:bg>
    <p:spTree>
      <p:nvGrpSpPr>
        <p:cNvPr id="51" name=""/>
        <p:cNvGrpSpPr/>
        <p:nvPr/>
      </p:nvGrpSpPr>
      <p:grpSpPr>
        <a:xfrm>
          <a:off x="0" y="0"/>
          <a:ext cx="0" cy="0"/>
          <a:chOff x="0" y="0"/>
          <a:chExt cx="0" cy="0"/>
        </a:xfrm>
      </p:grpSpPr>
      <p:sp>
        <p:nvSpPr>
          <p:cNvPr id="1048616" name="3 Başlık"/>
          <p:cNvSpPr>
            <a:spLocks noGrp="1"/>
          </p:cNvSpPr>
          <p:nvPr>
            <p:ph type="ctrTitle"/>
          </p:nvPr>
        </p:nvSpPr>
        <p:spPr>
          <a:xfrm>
            <a:off x="323528" y="908720"/>
            <a:ext cx="7851648" cy="576064"/>
          </a:xfrm>
        </p:spPr>
        <p:txBody>
          <a:bodyPr>
            <a:normAutofit fontScale="90000"/>
          </a:bodyPr>
          <a:p>
            <a:pPr algn="l"/>
            <a:r>
              <a:rPr dirty="0" lang="tr-TR">
                <a:solidFill>
                  <a:schemeClr val="accent4"/>
                </a:solidFill>
                <a:latin typeface="Comic Sans MS" pitchFamily="66" charset="0"/>
              </a:rPr>
              <a:t>3- Hikaye Sonrasında</a:t>
            </a:r>
          </a:p>
        </p:txBody>
      </p:sp>
      <p:sp>
        <p:nvSpPr>
          <p:cNvPr id="1048617" name="4 Alt Başlık"/>
          <p:cNvSpPr>
            <a:spLocks noGrp="1"/>
          </p:cNvSpPr>
          <p:nvPr>
            <p:ph type="subTitle" idx="1"/>
          </p:nvPr>
        </p:nvSpPr>
        <p:spPr>
          <a:xfrm>
            <a:off x="251520" y="1484784"/>
            <a:ext cx="8568952" cy="4896544"/>
          </a:xfrm>
        </p:spPr>
        <p:txBody>
          <a:bodyPr>
            <a:normAutofit fontScale="96154" lnSpcReduction="20000"/>
          </a:bodyPr>
          <a:p>
            <a:pPr algn="l" indent="-457200" marL="457200">
              <a:buClr>
                <a:schemeClr val="tx1"/>
              </a:buClr>
              <a:buFont typeface="Wingdings" panose="05000000000000000000" pitchFamily="2" charset="2"/>
              <a:buChar char="Ø"/>
            </a:pPr>
            <a:r>
              <a:rPr dirty="0" i="1" lang="tr-TR">
                <a:solidFill>
                  <a:schemeClr val="bg1"/>
                </a:solidFill>
                <a:latin typeface="Comic Sans MS" pitchFamily="66" charset="0"/>
              </a:rPr>
              <a:t> Öğrencilerin hedeflenen kelimeleri öğrenip öğrenmediğini değerlendirmek ve öğrenmelerimi pekiştirmek için internetten bulunacak eşleştirme, boşluk doldurma, dikte alıştırmalarına dair oyunlar oynatılabilir.</a:t>
            </a:r>
          </a:p>
          <a:p>
            <a:pPr algn="l" indent="-457200" marL="457200">
              <a:buClr>
                <a:schemeClr val="tx1"/>
              </a:buClr>
              <a:buFont typeface="Wingdings" panose="05000000000000000000" pitchFamily="2" charset="2"/>
              <a:buChar char="Ø"/>
            </a:pPr>
            <a:r>
              <a:rPr dirty="0" i="1" lang="tr-TR">
                <a:solidFill>
                  <a:schemeClr val="bg1"/>
                </a:solidFill>
                <a:latin typeface="Comic Sans MS" pitchFamily="66" charset="0"/>
              </a:rPr>
              <a:t>Öğrencilere daha önceden hazırlanan kelime kartları kullanılarak sınıfta bireysel veya grup olarak yarışma yapılması sağlanabilir.</a:t>
            </a:r>
          </a:p>
          <a:p>
            <a:pPr algn="l" indent="-457200" marL="457200">
              <a:buClr>
                <a:schemeClr val="tx1"/>
              </a:buClr>
              <a:buFont typeface="Wingdings" panose="05000000000000000000" pitchFamily="2" charset="2"/>
              <a:buChar char="Ø"/>
            </a:pPr>
            <a:r>
              <a:rPr dirty="0" i="1" lang="tr-TR">
                <a:solidFill>
                  <a:schemeClr val="bg1"/>
                </a:solidFill>
                <a:latin typeface="Comic Sans MS" pitchFamily="66" charset="0"/>
              </a:rPr>
              <a:t>Hikayede yer alan olayın öğrenciler tarafından sınıf önünde canlandırılması sağlanabilir.</a:t>
            </a:r>
          </a:p>
          <a:p>
            <a:pPr algn="l" indent="-457200" marL="457200">
              <a:buClr>
                <a:schemeClr val="tx1"/>
              </a:buClr>
              <a:buFont typeface="Wingdings" panose="05000000000000000000" pitchFamily="2" charset="2"/>
              <a:buChar char="Ø"/>
            </a:pPr>
            <a:r>
              <a:rPr dirty="0" i="1" lang="tr-TR">
                <a:solidFill>
                  <a:schemeClr val="bg1"/>
                </a:solidFill>
                <a:latin typeface="Comic Sans MS" pitchFamily="66" charset="0"/>
              </a:rPr>
              <a:t>Öğrencilerden defterlerini kullanarak ile ilgili verilen kelimeleri yazmaları ve onları anlatan bir resim çizmeleri istenebilir.</a:t>
            </a:r>
          </a:p>
          <a:p>
            <a:pPr algn="l" indent="-457200" marL="457200">
              <a:buClr>
                <a:schemeClr val="tx1"/>
              </a:buClr>
              <a:buFont typeface="Wingdings" panose="05000000000000000000" pitchFamily="2" charset="2"/>
              <a:buChar char="Ø"/>
            </a:pPr>
            <a:r>
              <a:rPr dirty="0" i="1" lang="tr-TR">
                <a:solidFill>
                  <a:schemeClr val="bg1"/>
                </a:solidFill>
                <a:latin typeface="Comic Sans MS" pitchFamily="66" charset="0"/>
              </a:rPr>
              <a:t>Öğretmen tüm hikayenin bulunduğu metni, olayı ifade eden  kısımlarını boş bırakarak öğrencilere dağıtabilir ve onlardan bu boşlukları doldurmalarını isteyebilir.</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52" name=""/>
        <p:cNvGrpSpPr/>
        <p:nvPr/>
      </p:nvGrpSpPr>
      <p:grpSpPr>
        <a:xfrm>
          <a:off x="0" y="0"/>
          <a:ext cx="0" cy="0"/>
          <a:chOff x="0" y="0"/>
          <a:chExt cx="0" cy="0"/>
        </a:xfrm>
      </p:grpSpPr>
      <p:sp>
        <p:nvSpPr>
          <p:cNvPr id="1048618" name="4 Metin kutusu"/>
          <p:cNvSpPr txBox="1"/>
          <p:nvPr/>
        </p:nvSpPr>
        <p:spPr>
          <a:xfrm>
            <a:off x="0" y="260648"/>
            <a:ext cx="9144000" cy="615553"/>
          </a:xfrm>
          <a:prstGeom prst="rect"/>
          <a:noFill/>
        </p:spPr>
        <p:txBody>
          <a:bodyPr rtlCol="0" wrap="square">
            <a:spAutoFit/>
          </a:bodyPr>
          <a:p>
            <a:r>
              <a:rPr dirty="0" sz="1700" lang="tr-TR" smtClean="0">
                <a:ln>
                  <a:solidFill>
                    <a:srgbClr val="FFFF00"/>
                  </a:solidFill>
                </a:ln>
                <a:latin typeface="Comic Sans MS" pitchFamily="66" charset="0"/>
              </a:rPr>
              <a:t>ETKİNLİK 1: ALİ BABA VE KIRK HARAMİLER İLE DİNLEME/KONUŞMA/SAYMA ETKİNLİĞİ (MESLEK ÖĞRETİMİ, MADEN ÖĞRETİMİ,DERS ÇIKARMA…)</a:t>
            </a:r>
            <a:endParaRPr dirty="0" sz="1700" lang="tr-TR">
              <a:ln>
                <a:solidFill>
                  <a:srgbClr val="FFFF00"/>
                </a:solidFill>
              </a:ln>
              <a:latin typeface="Comic Sans MS" pitchFamily="66" charset="0"/>
            </a:endParaRPr>
          </a:p>
        </p:txBody>
      </p:sp>
      <p:pic>
        <p:nvPicPr>
          <p:cNvPr id="2097153" name="Picture 2" descr="Ali Baba ve 40 Haramiler - Çizgi Film Masal - YouTube"/>
          <p:cNvPicPr>
            <a:picLocks noChangeAspect="1" noChangeArrowheads="1"/>
          </p:cNvPicPr>
          <p:nvPr/>
        </p:nvPicPr>
        <p:blipFill>
          <a:blip xmlns:r="http://schemas.openxmlformats.org/officeDocument/2006/relationships" r:embed="rId1" cstate="screen"/>
          <a:srcRect/>
          <a:stretch>
            <a:fillRect/>
          </a:stretch>
        </p:blipFill>
        <p:spPr bwMode="auto">
          <a:xfrm>
            <a:off x="0" y="908720"/>
            <a:ext cx="9144000" cy="5949280"/>
          </a:xfrm>
          <a:prstGeom prst="rect"/>
          <a:noFill/>
        </p:spPr>
      </p:pic>
      <p:sp>
        <p:nvSpPr>
          <p:cNvPr id="1048619" name="6 Metin kutusu"/>
          <p:cNvSpPr txBox="1"/>
          <p:nvPr/>
        </p:nvSpPr>
        <p:spPr>
          <a:xfrm>
            <a:off x="0" y="6488668"/>
            <a:ext cx="9144000" cy="369332"/>
          </a:xfrm>
          <a:prstGeom prst="rect"/>
          <a:solidFill>
            <a:schemeClr val="bg1"/>
          </a:solidFill>
        </p:spPr>
        <p:txBody>
          <a:bodyPr rtlCol="0" wrap="square">
            <a:spAutoFit/>
          </a:bodyPr>
          <a:p>
            <a:r>
              <a:rPr dirty="0" lang="tr-TR" smtClean="0">
                <a:latin typeface="Comic Sans MS" pitchFamily="66" charset="0"/>
                <a:hlinkClick r:id="rId2"/>
              </a:rPr>
              <a:t>https://www.youtube.com/watch?v=8jji7dO9Fi0</a:t>
            </a:r>
            <a:r>
              <a:rPr dirty="0" lang="tr-TR" smtClean="0">
                <a:latin typeface="Comic Sans MS" pitchFamily="66" charset="0"/>
              </a:rPr>
              <a:t> yandaki linkten masalı dinleyiniz.</a:t>
            </a:r>
            <a:endParaRPr dirty="0" lang="tr-TR">
              <a:latin typeface="Comic Sans MS" pitchFamily="66" charset="0"/>
            </a:endParaRPr>
          </a:p>
        </p:txBody>
      </p:sp>
    </p:spTree>
  </p:cSld>
  <p:clrMapOvr>
    <a:masterClrMapping/>
  </p:clrMapOvr>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54" name=""/>
        <p:cNvGrpSpPr/>
        <p:nvPr/>
      </p:nvGrpSpPr>
      <p:grpSpPr>
        <a:xfrm>
          <a:off x="0" y="0"/>
          <a:ext cx="0" cy="0"/>
          <a:chOff x="0" y="0"/>
          <a:chExt cx="0" cy="0"/>
        </a:xfrm>
      </p:grpSpPr>
      <p:sp>
        <p:nvSpPr>
          <p:cNvPr id="1048625" name="6 Metin kutusu"/>
          <p:cNvSpPr txBox="1"/>
          <p:nvPr/>
        </p:nvSpPr>
        <p:spPr>
          <a:xfrm>
            <a:off x="395536" y="476672"/>
            <a:ext cx="7200800" cy="446276"/>
          </a:xfrm>
          <a:prstGeom prst="rect"/>
          <a:noFill/>
        </p:spPr>
        <p:txBody>
          <a:bodyPr rtlCol="0" wrap="square">
            <a:spAutoFit/>
          </a:bodyPr>
          <a:p>
            <a:r>
              <a:rPr dirty="0" sz="2300" i="1" lang="tr-TR" smtClean="0">
                <a:solidFill>
                  <a:srgbClr val="FF0000"/>
                </a:solidFill>
                <a:latin typeface="Comic Sans MS" pitchFamily="66" charset="0"/>
              </a:rPr>
              <a:t>ETKİNLİK 1</a:t>
            </a:r>
            <a:endParaRPr dirty="0" sz="2300" i="1" lang="tr-TR">
              <a:solidFill>
                <a:srgbClr val="FF0000"/>
              </a:solidFill>
              <a:latin typeface="Comic Sans MS" pitchFamily="66" charset="0"/>
            </a:endParaRPr>
          </a:p>
        </p:txBody>
      </p:sp>
      <p:pic>
        <p:nvPicPr>
          <p:cNvPr id="2097154" name="Picture 12" descr="Ali Baba ve Kırk Haramiler Masalı Oku"/>
          <p:cNvPicPr>
            <a:picLocks noChangeAspect="1" noChangeArrowheads="1"/>
          </p:cNvPicPr>
          <p:nvPr/>
        </p:nvPicPr>
        <p:blipFill>
          <a:blip xmlns:r="http://schemas.openxmlformats.org/officeDocument/2006/relationships" r:embed="rId1" cstate="screen"/>
          <a:srcRect/>
          <a:stretch>
            <a:fillRect/>
          </a:stretch>
        </p:blipFill>
        <p:spPr bwMode="auto">
          <a:xfrm>
            <a:off x="0" y="0"/>
            <a:ext cx="9144000" cy="6858000"/>
          </a:xfrm>
          <a:prstGeom prst="rect"/>
          <a:noFill/>
        </p:spPr>
      </p:pic>
      <p:sp>
        <p:nvSpPr>
          <p:cNvPr id="1048626" name="7 Metin kutusu"/>
          <p:cNvSpPr txBox="1"/>
          <p:nvPr/>
        </p:nvSpPr>
        <p:spPr>
          <a:xfrm>
            <a:off x="251520" y="0"/>
            <a:ext cx="8892480" cy="6386364"/>
          </a:xfrm>
          <a:prstGeom prst="rect"/>
          <a:noFill/>
        </p:spPr>
        <p:txBody>
          <a:bodyPr rtlCol="0" wrap="square">
            <a:spAutoFit/>
          </a:bodyPr>
          <a:p>
            <a:r>
              <a:rPr dirty="0" sz="2300" i="1" lang="tr-TR" smtClean="0">
                <a:ln>
                  <a:solidFill>
                    <a:schemeClr val="tx1"/>
                  </a:solidFill>
                </a:ln>
                <a:effectLst>
                  <a:glow rad="228600">
                    <a:schemeClr val="accent5">
                      <a:satMod val="175000"/>
                      <a:alpha val="40000"/>
                    </a:schemeClr>
                  </a:glow>
                </a:effectLst>
                <a:latin typeface="Comic Sans MS" pitchFamily="66" charset="0"/>
              </a:rPr>
              <a:t>1) Ali  Baba, geçimini ne ile sağlarmış?</a:t>
            </a:r>
          </a:p>
          <a:p>
            <a:r>
              <a:rPr dirty="0" sz="2300" i="1" lang="tr-TR" smtClean="0">
                <a:ln>
                  <a:solidFill>
                    <a:schemeClr val="tx1"/>
                  </a:solidFill>
                </a:ln>
                <a:effectLst>
                  <a:glow rad="228600">
                    <a:schemeClr val="accent5">
                      <a:satMod val="175000"/>
                      <a:alpha val="40000"/>
                    </a:schemeClr>
                  </a:glow>
                </a:effectLst>
                <a:latin typeface="Comic Sans MS" pitchFamily="66" charset="0"/>
              </a:rPr>
              <a:t>a) terzilikle		b) marangozlukla	c) odunculukla</a:t>
            </a:r>
          </a:p>
          <a:p>
            <a:r>
              <a:rPr dirty="0" sz="2300" i="1" lang="tr-TR" smtClean="0">
                <a:ln>
                  <a:solidFill>
                    <a:schemeClr val="tx1"/>
                  </a:solidFill>
                </a:ln>
                <a:effectLst>
                  <a:glow rad="228600">
                    <a:schemeClr val="accent5">
                      <a:satMod val="175000"/>
                      <a:alpha val="40000"/>
                    </a:schemeClr>
                  </a:glow>
                </a:effectLst>
                <a:latin typeface="Comic Sans MS" pitchFamily="66" charset="0"/>
              </a:rPr>
              <a:t> </a:t>
            </a:r>
          </a:p>
          <a:p>
            <a:r>
              <a:rPr dirty="0" sz="2300" i="1" lang="tr-TR" smtClean="0">
                <a:ln>
                  <a:solidFill>
                    <a:schemeClr val="tx1"/>
                  </a:solidFill>
                </a:ln>
                <a:effectLst>
                  <a:glow rad="228600">
                    <a:schemeClr val="accent5">
                      <a:satMod val="175000"/>
                      <a:alpha val="40000"/>
                    </a:schemeClr>
                  </a:glow>
                </a:effectLst>
                <a:latin typeface="Comic Sans MS" pitchFamily="66" charset="0"/>
              </a:rPr>
              <a:t>2) Ali Baba, ormanda kimlere rastlamış?</a:t>
            </a:r>
          </a:p>
          <a:p>
            <a:r>
              <a:rPr dirty="0" sz="2300" i="1" lang="tr-TR" smtClean="0">
                <a:ln>
                  <a:solidFill>
                    <a:schemeClr val="tx1"/>
                  </a:solidFill>
                </a:ln>
                <a:effectLst>
                  <a:glow rad="228600">
                    <a:schemeClr val="accent5">
                      <a:satMod val="175000"/>
                      <a:alpha val="40000"/>
                    </a:schemeClr>
                  </a:glow>
                </a:effectLst>
                <a:latin typeface="Comic Sans MS" pitchFamily="66" charset="0"/>
              </a:rPr>
              <a:t>a)askerlere		b)odunculara	c) atlılara</a:t>
            </a:r>
          </a:p>
          <a:p>
            <a:endParaRPr dirty="0" sz="2300" i="1" lang="tr-TR" smtClean="0">
              <a:ln>
                <a:solidFill>
                  <a:schemeClr val="tx1"/>
                </a:solidFill>
              </a:ln>
              <a:effectLst>
                <a:glow rad="228600">
                  <a:schemeClr val="accent5">
                    <a:satMod val="175000"/>
                    <a:alpha val="40000"/>
                  </a:schemeClr>
                </a:glow>
              </a:effectLst>
              <a:latin typeface="Comic Sans MS" pitchFamily="66" charset="0"/>
            </a:endParaRPr>
          </a:p>
          <a:p>
            <a:r>
              <a:rPr dirty="0" sz="2300" i="1" lang="tr-TR" smtClean="0">
                <a:ln>
                  <a:solidFill>
                    <a:schemeClr val="tx1"/>
                  </a:solidFill>
                </a:ln>
                <a:effectLst>
                  <a:glow rad="228600">
                    <a:schemeClr val="accent5">
                      <a:satMod val="175000"/>
                      <a:alpha val="40000"/>
                    </a:schemeClr>
                  </a:glow>
                </a:effectLst>
                <a:latin typeface="Comic Sans MS" pitchFamily="66" charset="0"/>
              </a:rPr>
              <a:t>3) Yolda kervanları soyan kimlermiş?</a:t>
            </a:r>
          </a:p>
          <a:p>
            <a:r>
              <a:rPr dirty="0" sz="2300" i="1" lang="tr-TR" smtClean="0">
                <a:ln>
                  <a:solidFill>
                    <a:schemeClr val="tx1"/>
                  </a:solidFill>
                </a:ln>
                <a:effectLst>
                  <a:glow rad="228600">
                    <a:schemeClr val="accent5">
                      <a:satMod val="175000"/>
                      <a:alpha val="40000"/>
                    </a:schemeClr>
                  </a:glow>
                </a:effectLst>
                <a:latin typeface="Comic Sans MS" pitchFamily="66" charset="0"/>
              </a:rPr>
              <a:t>a) düşman askerleri	b) çobanlar	c) haramiler</a:t>
            </a:r>
          </a:p>
          <a:p>
            <a:r>
              <a:rPr dirty="0" sz="2300" i="1" lang="tr-TR" smtClean="0">
                <a:ln>
                  <a:solidFill>
                    <a:schemeClr val="tx1"/>
                  </a:solidFill>
                </a:ln>
                <a:effectLst>
                  <a:glow rad="228600">
                    <a:schemeClr val="accent5">
                      <a:satMod val="175000"/>
                      <a:alpha val="40000"/>
                    </a:schemeClr>
                  </a:glow>
                </a:effectLst>
                <a:latin typeface="Comic Sans MS" pitchFamily="66" charset="0"/>
              </a:rPr>
              <a:t> </a:t>
            </a:r>
          </a:p>
          <a:p>
            <a:r>
              <a:rPr dirty="0" sz="2300" i="1" lang="tr-TR" smtClean="0">
                <a:ln>
                  <a:solidFill>
                    <a:schemeClr val="tx1"/>
                  </a:solidFill>
                </a:ln>
                <a:effectLst>
                  <a:glow rad="228600">
                    <a:schemeClr val="accent5">
                      <a:satMod val="175000"/>
                      <a:alpha val="40000"/>
                    </a:schemeClr>
                  </a:glow>
                </a:effectLst>
                <a:latin typeface="Comic Sans MS" pitchFamily="66" charset="0"/>
              </a:rPr>
              <a:t>4) Mağaranın kapısı neden yapılmış?</a:t>
            </a:r>
          </a:p>
          <a:p>
            <a:r>
              <a:rPr dirty="0" sz="2300" i="1" lang="tr-TR" smtClean="0">
                <a:ln>
                  <a:solidFill>
                    <a:schemeClr val="tx1"/>
                  </a:solidFill>
                </a:ln>
                <a:effectLst>
                  <a:glow rad="228600">
                    <a:schemeClr val="accent5">
                      <a:satMod val="175000"/>
                      <a:alpha val="40000"/>
                    </a:schemeClr>
                  </a:glow>
                </a:effectLst>
                <a:latin typeface="Comic Sans MS" pitchFamily="66" charset="0"/>
              </a:rPr>
              <a:t>a) kayadan		b) demirden	c) altından</a:t>
            </a:r>
          </a:p>
          <a:p>
            <a:r>
              <a:rPr dirty="0" sz="2300" i="1" lang="tr-TR" smtClean="0">
                <a:ln>
                  <a:solidFill>
                    <a:schemeClr val="tx1"/>
                  </a:solidFill>
                </a:ln>
                <a:effectLst>
                  <a:glow rad="228600">
                    <a:schemeClr val="accent5">
                      <a:satMod val="175000"/>
                      <a:alpha val="40000"/>
                    </a:schemeClr>
                  </a:glow>
                </a:effectLst>
                <a:latin typeface="Comic Sans MS" pitchFamily="66" charset="0"/>
              </a:rPr>
              <a:t> </a:t>
            </a:r>
          </a:p>
          <a:p>
            <a:r>
              <a:rPr dirty="0" sz="2300" i="1" lang="tr-TR" smtClean="0">
                <a:ln>
                  <a:solidFill>
                    <a:schemeClr val="tx1"/>
                  </a:solidFill>
                </a:ln>
                <a:effectLst>
                  <a:glow rad="228600">
                    <a:schemeClr val="accent5">
                      <a:satMod val="175000"/>
                      <a:alpha val="40000"/>
                    </a:schemeClr>
                  </a:glow>
                </a:effectLst>
                <a:latin typeface="Comic Sans MS" pitchFamily="66" charset="0"/>
              </a:rPr>
              <a:t>5) Haramiler mağaraya ne taşımışlar?</a:t>
            </a:r>
          </a:p>
          <a:p>
            <a:r>
              <a:rPr dirty="0" sz="2300" i="1" lang="tr-TR" smtClean="0">
                <a:ln>
                  <a:solidFill>
                    <a:schemeClr val="tx1"/>
                  </a:solidFill>
                </a:ln>
                <a:effectLst>
                  <a:glow rad="228600">
                    <a:schemeClr val="accent5">
                      <a:satMod val="175000"/>
                      <a:alpha val="40000"/>
                    </a:schemeClr>
                  </a:glow>
                </a:effectLst>
                <a:latin typeface="Comic Sans MS" pitchFamily="66" charset="0"/>
              </a:rPr>
              <a:t>a) giyecek		b) çuval	c)yiyecek</a:t>
            </a:r>
          </a:p>
          <a:p>
            <a:r>
              <a:rPr dirty="0" sz="2300" i="1" lang="tr-TR" smtClean="0">
                <a:ln>
                  <a:solidFill>
                    <a:schemeClr val="tx1"/>
                  </a:solidFill>
                </a:ln>
                <a:effectLst>
                  <a:glow rad="228600">
                    <a:schemeClr val="accent5">
                      <a:satMod val="175000"/>
                      <a:alpha val="40000"/>
                    </a:schemeClr>
                  </a:glow>
                </a:effectLst>
                <a:latin typeface="Comic Sans MS" pitchFamily="66" charset="0"/>
              </a:rPr>
              <a:t> </a:t>
            </a:r>
          </a:p>
          <a:p>
            <a:r>
              <a:rPr dirty="0" sz="2300" i="1" lang="tr-TR" smtClean="0">
                <a:ln>
                  <a:solidFill>
                    <a:schemeClr val="tx1"/>
                  </a:solidFill>
                </a:ln>
                <a:effectLst>
                  <a:glow rad="228600">
                    <a:schemeClr val="accent5">
                      <a:satMod val="175000"/>
                      <a:alpha val="40000"/>
                    </a:schemeClr>
                  </a:glow>
                </a:effectLst>
                <a:latin typeface="Comic Sans MS" pitchFamily="66" charset="0"/>
              </a:rPr>
              <a:t>6) Ali Baba, hanımına komşusundan ne istemesini söylemiş?</a:t>
            </a:r>
          </a:p>
          <a:p>
            <a:r>
              <a:rPr dirty="0" sz="2300" i="1" lang="tr-TR" smtClean="0">
                <a:ln>
                  <a:solidFill>
                    <a:schemeClr val="tx1"/>
                  </a:solidFill>
                </a:ln>
                <a:effectLst>
                  <a:glow rad="228600">
                    <a:schemeClr val="accent5">
                      <a:satMod val="175000"/>
                      <a:alpha val="40000"/>
                    </a:schemeClr>
                  </a:glow>
                </a:effectLst>
                <a:latin typeface="Comic Sans MS" pitchFamily="66" charset="0"/>
              </a:rPr>
              <a:t>a) tahıl ölçeği	b) terazi	c) kalbur</a:t>
            </a:r>
          </a:p>
          <a:p>
            <a:endParaRPr dirty="0" lang="tr-TR">
              <a:ln>
                <a:solidFill>
                  <a:schemeClr val="tx1"/>
                </a:solidFill>
              </a:ln>
              <a:effectLst>
                <a:glow rad="228600">
                  <a:schemeClr val="accent5">
                    <a:satMod val="175000"/>
                    <a:alpha val="40000"/>
                  </a:schemeClr>
                </a:glow>
              </a:effectLst>
              <a:latin typeface="Comic Sans MS" pitchFamily="66"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55" name=""/>
        <p:cNvGrpSpPr/>
        <p:nvPr/>
      </p:nvGrpSpPr>
      <p:grpSpPr>
        <a:xfrm>
          <a:off x="0" y="0"/>
          <a:ext cx="0" cy="0"/>
          <a:chOff x="0" y="0"/>
          <a:chExt cx="0" cy="0"/>
        </a:xfrm>
      </p:grpSpPr>
      <p:pic>
        <p:nvPicPr>
          <p:cNvPr id="2097155" name="Picture 8" descr="Ali Baba ve Kırk Haramiler Okuma Masalı"/>
          <p:cNvPicPr>
            <a:picLocks noChangeAspect="1" noChangeArrowheads="1"/>
          </p:cNvPicPr>
          <p:nvPr/>
        </p:nvPicPr>
        <p:blipFill>
          <a:blip xmlns:r="http://schemas.openxmlformats.org/officeDocument/2006/relationships" r:embed="rId1" cstate="screen"/>
          <a:srcRect/>
          <a:stretch>
            <a:fillRect/>
          </a:stretch>
        </p:blipFill>
        <p:spPr bwMode="auto">
          <a:xfrm>
            <a:off x="0" y="0"/>
            <a:ext cx="9144000" cy="6858000"/>
          </a:xfrm>
          <a:prstGeom prst="rect"/>
          <a:noFill/>
        </p:spPr>
      </p:pic>
      <p:sp>
        <p:nvSpPr>
          <p:cNvPr id="1048627" name="2 İçerik Yer Tutucusu"/>
          <p:cNvSpPr>
            <a:spLocks noGrp="1"/>
          </p:cNvSpPr>
          <p:nvPr>
            <p:ph idx="1"/>
          </p:nvPr>
        </p:nvSpPr>
        <p:spPr>
          <a:xfrm>
            <a:off x="179512" y="260648"/>
            <a:ext cx="8784976" cy="6048672"/>
          </a:xfrm>
        </p:spPr>
        <p:txBody>
          <a:bodyPr>
            <a:normAutofit/>
          </a:bodyPr>
          <a:p>
            <a:pPr>
              <a:buNone/>
            </a:pPr>
            <a:r>
              <a:rPr dirty="0" sz="2400" i="1" lang="tr-TR" smtClean="0">
                <a:ln>
                  <a:solidFill>
                    <a:schemeClr val="bg1"/>
                  </a:solidFill>
                </a:ln>
                <a:solidFill>
                  <a:schemeClr val="bg1"/>
                </a:solidFill>
                <a:effectLst>
                  <a:glow rad="228600">
                    <a:schemeClr val="accent2">
                      <a:satMod val="175000"/>
                      <a:alpha val="40000"/>
                    </a:schemeClr>
                  </a:glow>
                </a:effectLst>
                <a:latin typeface="Comic Sans MS" pitchFamily="66" charset="0"/>
              </a:rPr>
              <a:t>Aşağıdaki soruları cevaplandırınız.</a:t>
            </a:r>
          </a:p>
          <a:p>
            <a:pPr>
              <a:buFont typeface="Wingdings" pitchFamily="2" charset="2"/>
              <a:buChar char="ü"/>
            </a:pPr>
            <a:endParaRPr dirty="0" sz="2400" i="1" lang="tr-TR" smtClean="0">
              <a:ln>
                <a:solidFill>
                  <a:schemeClr val="bg1"/>
                </a:solidFill>
              </a:ln>
              <a:solidFill>
                <a:schemeClr val="bg1"/>
              </a:solidFill>
              <a:effectLst>
                <a:glow rad="228600">
                  <a:schemeClr val="accent2">
                    <a:satMod val="175000"/>
                    <a:alpha val="40000"/>
                  </a:schemeClr>
                </a:glow>
              </a:effectLst>
              <a:latin typeface="Comic Sans MS" pitchFamily="66" charset="0"/>
            </a:endParaRPr>
          </a:p>
          <a:p>
            <a:pPr>
              <a:buFont typeface="Wingdings" pitchFamily="2" charset="2"/>
              <a:buChar char="ü"/>
            </a:pPr>
            <a:r>
              <a:rPr dirty="0" sz="2400" i="1" lang="tr-TR" smtClean="0">
                <a:ln>
                  <a:solidFill>
                    <a:schemeClr val="bg1"/>
                  </a:solidFill>
                </a:ln>
                <a:solidFill>
                  <a:schemeClr val="bg1"/>
                </a:solidFill>
                <a:effectLst>
                  <a:glow rad="228600">
                    <a:schemeClr val="accent2">
                      <a:satMod val="175000"/>
                      <a:alpha val="40000"/>
                    </a:schemeClr>
                  </a:glow>
                </a:effectLst>
                <a:latin typeface="Comic Sans MS" pitchFamily="66" charset="0"/>
              </a:rPr>
              <a:t>Dinlediğiniz esere göre çam ağaçlarının yaşı nasıl öğrenilirmiş?</a:t>
            </a:r>
          </a:p>
          <a:p>
            <a:pPr>
              <a:buFont typeface="Wingdings" pitchFamily="2" charset="2"/>
              <a:buChar char="ü"/>
            </a:pPr>
            <a:r>
              <a:rPr dirty="0" sz="2400" i="1" lang="tr-TR" smtClean="0">
                <a:ln>
                  <a:solidFill>
                    <a:schemeClr val="bg1"/>
                  </a:solidFill>
                </a:ln>
                <a:solidFill>
                  <a:schemeClr val="bg1"/>
                </a:solidFill>
                <a:effectLst>
                  <a:glow rad="228600">
                    <a:schemeClr val="accent2">
                      <a:satMod val="175000"/>
                      <a:alpha val="40000"/>
                    </a:schemeClr>
                  </a:glow>
                </a:effectLst>
                <a:latin typeface="Comic Sans MS" pitchFamily="66" charset="0"/>
              </a:rPr>
              <a:t>“Genç asker, peşinden geleceklerini düşünüp arabayı çalılıklara sakladı.” Metinden alınan bu kısmında asker, arabayı saklayamasaydı neler olurdu? Hayal gücünüzü kullanarak hikayeyi tamamlayınız.</a:t>
            </a:r>
          </a:p>
          <a:p>
            <a:pPr>
              <a:buFont typeface="Wingdings" pitchFamily="2" charset="2"/>
              <a:buChar char="ü"/>
            </a:pPr>
            <a:r>
              <a:rPr dirty="0" sz="2400" i="1" lang="tr-TR" smtClean="0">
                <a:ln>
                  <a:solidFill>
                    <a:schemeClr val="bg1"/>
                  </a:solidFill>
                </a:ln>
                <a:solidFill>
                  <a:schemeClr val="bg1"/>
                </a:solidFill>
                <a:effectLst>
                  <a:glow rad="228600">
                    <a:schemeClr val="accent2">
                      <a:satMod val="175000"/>
                      <a:alpha val="40000"/>
                    </a:schemeClr>
                  </a:glow>
                </a:effectLst>
                <a:latin typeface="Comic Sans MS" pitchFamily="66" charset="0"/>
              </a:rPr>
              <a:t>Çam ağacının sabırsızlanma nedeni nedir? Sizce de bu konuda aceleci davranmakta haklı mı?Neden?</a:t>
            </a:r>
          </a:p>
          <a:p>
            <a:pPr>
              <a:buFont typeface="Wingdings" pitchFamily="2" charset="2"/>
              <a:buChar char="ü"/>
            </a:pPr>
            <a:r>
              <a:rPr dirty="0" sz="2400" i="1" lang="tr-TR" smtClean="0">
                <a:ln>
                  <a:solidFill>
                    <a:schemeClr val="bg1"/>
                  </a:solidFill>
                </a:ln>
                <a:solidFill>
                  <a:schemeClr val="bg1"/>
                </a:solidFill>
                <a:effectLst>
                  <a:glow rad="228600">
                    <a:schemeClr val="accent2">
                      <a:satMod val="175000"/>
                      <a:alpha val="40000"/>
                    </a:schemeClr>
                  </a:glow>
                </a:effectLst>
                <a:latin typeface="Comic Sans MS" pitchFamily="66" charset="0"/>
              </a:rPr>
              <a:t>Ali Baba Ve Kırk Haramiler metninde kültürümüze ait hangi unsurlara yer verilmiştir?</a:t>
            </a:r>
          </a:p>
          <a:p>
            <a:pPr>
              <a:buFont typeface="Wingdings" pitchFamily="2" charset="2"/>
              <a:buChar char="ü"/>
            </a:pPr>
            <a:r>
              <a:rPr dirty="0" sz="2400" i="1" lang="tr-TR" smtClean="0">
                <a:ln>
                  <a:solidFill>
                    <a:schemeClr val="bg1"/>
                  </a:solidFill>
                </a:ln>
                <a:solidFill>
                  <a:schemeClr val="bg1"/>
                </a:solidFill>
                <a:effectLst>
                  <a:glow rad="228600">
                    <a:schemeClr val="accent2">
                      <a:satMod val="175000"/>
                      <a:alpha val="40000"/>
                    </a:schemeClr>
                  </a:glow>
                </a:effectLst>
                <a:latin typeface="Comic Sans MS" pitchFamily="66" charset="0"/>
                <a:hlinkClick r:id="rId2"/>
              </a:rPr>
              <a:t>https://kucukcekmecekultursanat.com/etkinlik/cocuk-tiyatrosu/ali-baba-ve-kirk-haramiler,2923</a:t>
            </a:r>
            <a:r>
              <a:rPr dirty="0" sz="2400" i="1" lang="tr-TR" smtClean="0">
                <a:ln>
                  <a:solidFill>
                    <a:schemeClr val="bg1"/>
                  </a:solidFill>
                </a:ln>
                <a:solidFill>
                  <a:schemeClr val="bg1"/>
                </a:solidFill>
                <a:effectLst>
                  <a:glow rad="228600">
                    <a:schemeClr val="accent2">
                      <a:satMod val="175000"/>
                      <a:alpha val="40000"/>
                    </a:schemeClr>
                  </a:glow>
                </a:effectLst>
                <a:latin typeface="Comic Sans MS" pitchFamily="66" charset="0"/>
              </a:rPr>
              <a:t> sitesindeki etkinliğe giderek gözlemlerinizi aktarınız.</a:t>
            </a:r>
          </a:p>
          <a:p>
            <a:pPr>
              <a:buNone/>
            </a:pPr>
            <a:endParaRPr dirty="0" lang="tr-TR">
              <a:ln>
                <a:solidFill>
                  <a:schemeClr val="bg1"/>
                </a:solidFill>
              </a:ln>
              <a:solidFill>
                <a:schemeClr val="bg1"/>
              </a:solidFill>
              <a:effectLst>
                <a:glow rad="228600">
                  <a:schemeClr val="accent2">
                    <a:satMod val="175000"/>
                    <a:alpha val="40000"/>
                  </a:schemeClr>
                </a:glow>
              </a:effectLst>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56" name=""/>
        <p:cNvGrpSpPr/>
        <p:nvPr/>
      </p:nvGrpSpPr>
      <p:grpSpPr>
        <a:xfrm>
          <a:off x="0" y="0"/>
          <a:ext cx="0" cy="0"/>
          <a:chOff x="0" y="0"/>
          <a:chExt cx="0" cy="0"/>
        </a:xfrm>
      </p:grpSpPr>
      <p:sp>
        <p:nvSpPr>
          <p:cNvPr id="1048628" name="3 Metin kutusu"/>
          <p:cNvSpPr txBox="1"/>
          <p:nvPr/>
        </p:nvSpPr>
        <p:spPr>
          <a:xfrm>
            <a:off x="0" y="188640"/>
            <a:ext cx="9144000" cy="1415772"/>
          </a:xfrm>
          <a:prstGeom prst="rect"/>
          <a:noFill/>
        </p:spPr>
        <p:txBody>
          <a:bodyPr rtlCol="0" wrap="square">
            <a:spAutoFit/>
          </a:bodyPr>
          <a:p>
            <a:r>
              <a:rPr dirty="0" sz="2100" lang="tr-TR" smtClean="0">
                <a:ln>
                  <a:solidFill>
                    <a:srgbClr val="FFFF00"/>
                  </a:solidFill>
                </a:ln>
                <a:latin typeface="Comic Sans MS" pitchFamily="66" charset="0"/>
              </a:rPr>
              <a:t>ETKİNLİK 2: ALAADDİN’İN SİHİRLİ LAMBASI İLE DİNLEME/KONUŞMA ETKİNLİĞİ (YARATICILIK GELİŞTİRME, DRAMA YAPMA, KÜLTÜR ÖĞRETİMİ, ALIŞVERİŞ ÖĞRETİMİ DERS ÇIKARMA…)</a:t>
            </a:r>
            <a:endParaRPr dirty="0" sz="2100" lang="tr-TR">
              <a:ln>
                <a:solidFill>
                  <a:srgbClr val="FFFF00"/>
                </a:solidFill>
              </a:ln>
              <a:latin typeface="Comic Sans MS" pitchFamily="66" charset="0"/>
            </a:endParaRPr>
          </a:p>
        </p:txBody>
      </p:sp>
      <p:pic>
        <p:nvPicPr>
          <p:cNvPr id="2097156" name="Picture 2" descr="Hadi ipucu sorusu: Alaaddin sihirli lambayı nerede bulmuştur? Alaaddin'in Sihirli  Lambası Hadi 11 Aralık 2018 - Takvim"/>
          <p:cNvPicPr>
            <a:picLocks noChangeAspect="1" noChangeArrowheads="1"/>
          </p:cNvPicPr>
          <p:nvPr/>
        </p:nvPicPr>
        <p:blipFill>
          <a:blip xmlns:r="http://schemas.openxmlformats.org/officeDocument/2006/relationships" r:embed="rId1" cstate="screen"/>
          <a:srcRect/>
          <a:stretch>
            <a:fillRect/>
          </a:stretch>
        </p:blipFill>
        <p:spPr bwMode="auto">
          <a:xfrm>
            <a:off x="0" y="1484784"/>
            <a:ext cx="9144000" cy="5373216"/>
          </a:xfrm>
          <a:prstGeom prst="rect"/>
          <a:noFill/>
        </p:spPr>
      </p:pic>
      <p:sp>
        <p:nvSpPr>
          <p:cNvPr id="1048629" name="6 Dikdörtgen"/>
          <p:cNvSpPr/>
          <p:nvPr/>
        </p:nvSpPr>
        <p:spPr>
          <a:xfrm>
            <a:off x="0" y="6488668"/>
            <a:ext cx="9144000" cy="369332"/>
          </a:xfrm>
          <a:prstGeom prst="rect"/>
          <a:solidFill>
            <a:schemeClr val="bg1"/>
          </a:solidFill>
        </p:spPr>
        <p:style>
          <a:lnRef idx="2">
            <a:schemeClr val="dk1">
              <a:shade val="50000"/>
            </a:schemeClr>
          </a:lnRef>
          <a:fillRef idx="1">
            <a:schemeClr val="dk1"/>
          </a:fillRef>
          <a:effectRef idx="0">
            <a:schemeClr val="dk1"/>
          </a:effectRef>
          <a:fontRef idx="minor">
            <a:schemeClr val="lt1"/>
          </a:fontRef>
        </p:style>
        <p:txBody>
          <a:bodyPr wrap="square">
            <a:spAutoFit/>
          </a:bodyPr>
          <a:p>
            <a:r>
              <a:rPr dirty="0" lang="tr-TR" smtClean="0">
                <a:latin typeface="Comic Sans MS" pitchFamily="66" charset="0"/>
                <a:hlinkClick r:id="rId2"/>
              </a:rPr>
              <a:t>https://www.youtube.com/watch?v=a83A4egDuxs</a:t>
            </a:r>
            <a:r>
              <a:rPr dirty="0" lang="tr-TR" smtClean="0">
                <a:latin typeface="Comic Sans MS" pitchFamily="66" charset="0"/>
              </a:rPr>
              <a:t> yandaki linkten masalı dinleyiniz.</a:t>
            </a:r>
            <a:endParaRPr dirty="0" lang="tr-TR"/>
          </a:p>
        </p:txBody>
      </p:sp>
    </p:spTree>
  </p:cSld>
  <p:clrMapOvr>
    <a:masterClrMapping/>
  </p:clrMapOvr>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57" name=""/>
        <p:cNvGrpSpPr/>
        <p:nvPr/>
      </p:nvGrpSpPr>
      <p:grpSpPr>
        <a:xfrm>
          <a:off x="0" y="0"/>
          <a:ext cx="0" cy="0"/>
          <a:chOff x="0" y="0"/>
          <a:chExt cx="0" cy="0"/>
        </a:xfrm>
      </p:grpSpPr>
      <p:pic>
        <p:nvPicPr>
          <p:cNvPr id="2097157" name="Picture 4" descr="Hindistan'da 'Alaaddin'in sihirli lambası' dolandırıcılığı: 41 bin 500  dolara sattılar - Sputnik Türkiye"/>
          <p:cNvPicPr>
            <a:picLocks noChangeAspect="1" noChangeArrowheads="1"/>
          </p:cNvPicPr>
          <p:nvPr/>
        </p:nvPicPr>
        <p:blipFill>
          <a:blip xmlns:r="http://schemas.openxmlformats.org/officeDocument/2006/relationships" r:embed="rId1" cstate="screen"/>
          <a:srcRect/>
          <a:stretch>
            <a:fillRect/>
          </a:stretch>
        </p:blipFill>
        <p:spPr bwMode="auto">
          <a:xfrm>
            <a:off x="0" y="0"/>
            <a:ext cx="9154021" cy="6858000"/>
          </a:xfrm>
          <a:prstGeom prst="rect"/>
          <a:noFill/>
        </p:spPr>
      </p:pic>
      <p:sp>
        <p:nvSpPr>
          <p:cNvPr id="1048630" name="4 Metin kutusu"/>
          <p:cNvSpPr txBox="1"/>
          <p:nvPr/>
        </p:nvSpPr>
        <p:spPr>
          <a:xfrm>
            <a:off x="251520" y="332656"/>
            <a:ext cx="8568952" cy="5601533"/>
          </a:xfrm>
          <a:prstGeom prst="rect"/>
          <a:noFill/>
        </p:spPr>
        <p:txBody>
          <a:bodyPr rtlCol="0" wrap="square">
            <a:spAutoFit/>
          </a:bodyPr>
          <a:p>
            <a:r>
              <a:rPr dirty="0" sz="2000" lang="tr-TR" smtClean="0">
                <a:effectLst>
                  <a:glow rad="101600">
                    <a:schemeClr val="tx2">
                      <a:lumMod val="60000"/>
                      <a:lumOff val="40000"/>
                      <a:alpha val="60000"/>
                    </a:schemeClr>
                  </a:glow>
                </a:effectLst>
                <a:latin typeface="Comic Sans MS" pitchFamily="66" charset="0"/>
              </a:rPr>
              <a:t>1) Aşağıda verilen bilgilerden hangisi </a:t>
            </a:r>
            <a:r>
              <a:rPr dirty="0" sz="2000" lang="tr-TR" err="1" smtClean="0">
                <a:effectLst>
                  <a:glow rad="101600">
                    <a:schemeClr val="tx2">
                      <a:lumMod val="60000"/>
                      <a:lumOff val="40000"/>
                      <a:alpha val="60000"/>
                    </a:schemeClr>
                  </a:glow>
                </a:effectLst>
                <a:latin typeface="Comic Sans MS" pitchFamily="66" charset="0"/>
              </a:rPr>
              <a:t>Alaaddin’in</a:t>
            </a:r>
            <a:r>
              <a:rPr dirty="0" sz="2000" lang="tr-TR" smtClean="0">
                <a:effectLst>
                  <a:glow rad="101600">
                    <a:schemeClr val="tx2">
                      <a:lumMod val="60000"/>
                      <a:lumOff val="40000"/>
                      <a:alpha val="60000"/>
                    </a:schemeClr>
                  </a:glow>
                </a:effectLst>
                <a:latin typeface="Comic Sans MS" pitchFamily="66" charset="0"/>
              </a:rPr>
              <a:t> özelliklerinden birisi </a:t>
            </a:r>
            <a:r>
              <a:rPr b="1" dirty="0" sz="2000" lang="tr-TR" u="sng" smtClean="0">
                <a:effectLst>
                  <a:glow rad="101600">
                    <a:schemeClr val="tx2">
                      <a:lumMod val="60000"/>
                      <a:lumOff val="40000"/>
                      <a:alpha val="60000"/>
                    </a:schemeClr>
                  </a:glow>
                </a:effectLst>
                <a:latin typeface="Comic Sans MS" pitchFamily="66" charset="0"/>
              </a:rPr>
              <a:t>değildir</a:t>
            </a:r>
            <a:r>
              <a:rPr dirty="0" sz="2000" lang="tr-TR" smtClean="0">
                <a:effectLst>
                  <a:glow rad="101600">
                    <a:schemeClr val="tx2">
                      <a:lumMod val="60000"/>
                      <a:lumOff val="40000"/>
                      <a:alpha val="60000"/>
                    </a:schemeClr>
                  </a:glow>
                </a:effectLst>
                <a:latin typeface="Comic Sans MS" pitchFamily="66" charset="0"/>
              </a:rPr>
              <a:t>?</a:t>
            </a:r>
          </a:p>
          <a:p>
            <a:r>
              <a:rPr dirty="0" sz="2000" lang="tr-TR" smtClean="0">
                <a:effectLst>
                  <a:glow rad="101600">
                    <a:schemeClr val="tx2">
                      <a:lumMod val="60000"/>
                      <a:lumOff val="40000"/>
                      <a:alpha val="60000"/>
                    </a:schemeClr>
                  </a:glow>
                </a:effectLst>
                <a:latin typeface="Comic Sans MS" pitchFamily="66" charset="0"/>
              </a:rPr>
              <a:t>a) ailenin tek oğlu b) mirasyedi birisiymiş c) çalışkan birisiymiş</a:t>
            </a:r>
          </a:p>
          <a:p>
            <a:r>
              <a:rPr dirty="0" sz="2000" lang="tr-TR" smtClean="0">
                <a:effectLst>
                  <a:glow rad="101600">
                    <a:schemeClr val="tx2">
                      <a:lumMod val="60000"/>
                      <a:lumOff val="40000"/>
                      <a:alpha val="60000"/>
                    </a:schemeClr>
                  </a:glow>
                </a:effectLst>
                <a:latin typeface="Comic Sans MS" pitchFamily="66" charset="0"/>
              </a:rPr>
              <a:t> </a:t>
            </a:r>
          </a:p>
          <a:p>
            <a:r>
              <a:rPr dirty="0" sz="2000" lang="tr-TR" smtClean="0">
                <a:effectLst>
                  <a:glow rad="101600">
                    <a:schemeClr val="tx2">
                      <a:lumMod val="60000"/>
                      <a:lumOff val="40000"/>
                      <a:alpha val="60000"/>
                    </a:schemeClr>
                  </a:glow>
                </a:effectLst>
                <a:latin typeface="Comic Sans MS" pitchFamily="66" charset="0"/>
              </a:rPr>
              <a:t>2) </a:t>
            </a:r>
            <a:r>
              <a:rPr dirty="0" sz="2000" lang="tr-TR" err="1" smtClean="0">
                <a:effectLst>
                  <a:glow rad="101600">
                    <a:schemeClr val="tx2">
                      <a:lumMod val="60000"/>
                      <a:lumOff val="40000"/>
                      <a:alpha val="60000"/>
                    </a:schemeClr>
                  </a:glow>
                </a:effectLst>
                <a:latin typeface="Comic Sans MS" pitchFamily="66" charset="0"/>
              </a:rPr>
              <a:t>Alaaddin’in</a:t>
            </a:r>
            <a:r>
              <a:rPr dirty="0" sz="2000" lang="tr-TR" smtClean="0">
                <a:effectLst>
                  <a:glow rad="101600">
                    <a:schemeClr val="tx2">
                      <a:lumMod val="60000"/>
                      <a:lumOff val="40000"/>
                      <a:alpha val="60000"/>
                    </a:schemeClr>
                  </a:glow>
                </a:effectLst>
                <a:latin typeface="Comic Sans MS" pitchFamily="66" charset="0"/>
              </a:rPr>
              <a:t> babasının adı aşağıdakilerden hangisidir?</a:t>
            </a:r>
          </a:p>
          <a:p>
            <a:r>
              <a:rPr dirty="0" sz="2000" lang="tr-TR" smtClean="0">
                <a:effectLst>
                  <a:glow rad="101600">
                    <a:schemeClr val="tx2">
                      <a:lumMod val="60000"/>
                      <a:lumOff val="40000"/>
                      <a:alpha val="60000"/>
                    </a:schemeClr>
                  </a:glow>
                </a:effectLst>
                <a:latin typeface="Comic Sans MS" pitchFamily="66" charset="0"/>
              </a:rPr>
              <a:t>a) Ahmet	     b) Mehmet		    c) Mustafa</a:t>
            </a:r>
          </a:p>
          <a:p>
            <a:r>
              <a:rPr dirty="0" sz="2000" lang="tr-TR" smtClean="0">
                <a:effectLst>
                  <a:glow rad="101600">
                    <a:schemeClr val="tx2">
                      <a:lumMod val="60000"/>
                      <a:lumOff val="40000"/>
                      <a:alpha val="60000"/>
                    </a:schemeClr>
                  </a:glow>
                </a:effectLst>
                <a:latin typeface="Comic Sans MS" pitchFamily="66" charset="0"/>
              </a:rPr>
              <a:t> </a:t>
            </a:r>
          </a:p>
          <a:p>
            <a:r>
              <a:rPr dirty="0" sz="2000" lang="tr-TR" smtClean="0">
                <a:effectLst>
                  <a:glow rad="101600">
                    <a:schemeClr val="tx2">
                      <a:lumMod val="60000"/>
                      <a:lumOff val="40000"/>
                      <a:alpha val="60000"/>
                    </a:schemeClr>
                  </a:glow>
                </a:effectLst>
                <a:latin typeface="Comic Sans MS" pitchFamily="66" charset="0"/>
              </a:rPr>
              <a:t>3) </a:t>
            </a:r>
            <a:r>
              <a:rPr dirty="0" sz="2000" lang="tr-TR" err="1" smtClean="0">
                <a:effectLst>
                  <a:glow rad="101600">
                    <a:schemeClr val="tx2">
                      <a:lumMod val="60000"/>
                      <a:lumOff val="40000"/>
                      <a:alpha val="60000"/>
                    </a:schemeClr>
                  </a:glow>
                </a:effectLst>
                <a:latin typeface="Comic Sans MS" pitchFamily="66" charset="0"/>
              </a:rPr>
              <a:t>Alaaddin’in</a:t>
            </a:r>
            <a:r>
              <a:rPr dirty="0" sz="2000" lang="tr-TR" smtClean="0">
                <a:effectLst>
                  <a:glow rad="101600">
                    <a:schemeClr val="tx2">
                      <a:lumMod val="60000"/>
                      <a:lumOff val="40000"/>
                      <a:alpha val="60000"/>
                    </a:schemeClr>
                  </a:glow>
                </a:effectLst>
                <a:latin typeface="Comic Sans MS" pitchFamily="66" charset="0"/>
              </a:rPr>
              <a:t> babası ölmeden önce ne iş yapıyormuş?</a:t>
            </a:r>
          </a:p>
          <a:p>
            <a:r>
              <a:rPr dirty="0" sz="2000" lang="tr-TR" smtClean="0">
                <a:effectLst>
                  <a:glow rad="101600">
                    <a:schemeClr val="tx2">
                      <a:lumMod val="60000"/>
                      <a:lumOff val="40000"/>
                      <a:alpha val="60000"/>
                    </a:schemeClr>
                  </a:glow>
                </a:effectLst>
                <a:latin typeface="Comic Sans MS" pitchFamily="66" charset="0"/>
              </a:rPr>
              <a:t>a) terzi		     b) marangoz		    c) berber</a:t>
            </a:r>
          </a:p>
          <a:p>
            <a:r>
              <a:rPr dirty="0" sz="2000" lang="tr-TR" smtClean="0">
                <a:effectLst>
                  <a:glow rad="101600">
                    <a:schemeClr val="tx2">
                      <a:lumMod val="60000"/>
                      <a:lumOff val="40000"/>
                      <a:alpha val="60000"/>
                    </a:schemeClr>
                  </a:glow>
                </a:effectLst>
                <a:latin typeface="Comic Sans MS" pitchFamily="66" charset="0"/>
              </a:rPr>
              <a:t> </a:t>
            </a:r>
          </a:p>
          <a:p>
            <a:r>
              <a:rPr dirty="0" sz="2000" lang="tr-TR" smtClean="0">
                <a:effectLst>
                  <a:glow rad="101600">
                    <a:schemeClr val="tx2">
                      <a:lumMod val="60000"/>
                      <a:lumOff val="40000"/>
                      <a:alpha val="60000"/>
                    </a:schemeClr>
                  </a:glow>
                </a:effectLst>
                <a:latin typeface="Comic Sans MS" pitchFamily="66" charset="0"/>
              </a:rPr>
              <a:t>4) </a:t>
            </a:r>
            <a:r>
              <a:rPr dirty="0" sz="2000" lang="tr-TR" err="1" smtClean="0">
                <a:effectLst>
                  <a:glow rad="101600">
                    <a:schemeClr val="tx2">
                      <a:lumMod val="60000"/>
                      <a:lumOff val="40000"/>
                      <a:alpha val="60000"/>
                    </a:schemeClr>
                  </a:glow>
                </a:effectLst>
                <a:latin typeface="Comic Sans MS" pitchFamily="66" charset="0"/>
              </a:rPr>
              <a:t>Alaaddin’in</a:t>
            </a:r>
            <a:r>
              <a:rPr dirty="0" sz="2000" lang="tr-TR" smtClean="0">
                <a:effectLst>
                  <a:glow rad="101600">
                    <a:schemeClr val="tx2">
                      <a:lumMod val="60000"/>
                      <a:lumOff val="40000"/>
                      <a:alpha val="60000"/>
                    </a:schemeClr>
                  </a:glow>
                </a:effectLst>
                <a:latin typeface="Comic Sans MS" pitchFamily="66" charset="0"/>
              </a:rPr>
              <a:t> amcası olduğunu iddia eden kişi; Çin’e </a:t>
            </a:r>
            <a:r>
              <a:rPr dirty="0" sz="2000" lang="tr-TR" err="1" smtClean="0">
                <a:effectLst>
                  <a:glow rad="101600">
                    <a:schemeClr val="tx2">
                      <a:lumMod val="60000"/>
                      <a:lumOff val="40000"/>
                      <a:alpha val="60000"/>
                    </a:schemeClr>
                  </a:glow>
                </a:effectLst>
                <a:latin typeface="Comic Sans MS" pitchFamily="66" charset="0"/>
              </a:rPr>
              <a:t>Alaaddin’in</a:t>
            </a:r>
            <a:r>
              <a:rPr dirty="0" sz="2000" lang="tr-TR" smtClean="0">
                <a:effectLst>
                  <a:glow rad="101600">
                    <a:schemeClr val="tx2">
                      <a:lumMod val="60000"/>
                      <a:lumOff val="40000"/>
                      <a:alpha val="60000"/>
                    </a:schemeClr>
                  </a:glow>
                </a:effectLst>
                <a:latin typeface="Comic Sans MS" pitchFamily="66" charset="0"/>
              </a:rPr>
              <a:t> yaşadığı yere niçin gelmiş?</a:t>
            </a:r>
          </a:p>
          <a:p>
            <a:r>
              <a:rPr dirty="0" sz="2000" lang="tr-TR" smtClean="0">
                <a:effectLst>
                  <a:glow rad="101600">
                    <a:schemeClr val="tx2">
                      <a:lumMod val="60000"/>
                      <a:lumOff val="40000"/>
                      <a:alpha val="60000"/>
                    </a:schemeClr>
                  </a:glow>
                </a:effectLst>
                <a:latin typeface="Comic Sans MS" pitchFamily="66" charset="0"/>
              </a:rPr>
              <a:t>a) lambayı bulmak için	 b) </a:t>
            </a:r>
            <a:r>
              <a:rPr dirty="0" sz="2000" lang="tr-TR" err="1" smtClean="0">
                <a:effectLst>
                  <a:glow rad="101600">
                    <a:schemeClr val="tx2">
                      <a:lumMod val="60000"/>
                      <a:lumOff val="40000"/>
                      <a:alpha val="60000"/>
                    </a:schemeClr>
                  </a:glow>
                </a:effectLst>
                <a:latin typeface="Comic Sans MS" pitchFamily="66" charset="0"/>
              </a:rPr>
              <a:t>Alaaddin’i</a:t>
            </a:r>
            <a:r>
              <a:rPr dirty="0" sz="2000" lang="tr-TR" smtClean="0">
                <a:effectLst>
                  <a:glow rad="101600">
                    <a:schemeClr val="tx2">
                      <a:lumMod val="60000"/>
                      <a:lumOff val="40000"/>
                      <a:alpha val="60000"/>
                    </a:schemeClr>
                  </a:glow>
                </a:effectLst>
                <a:latin typeface="Comic Sans MS" pitchFamily="66" charset="0"/>
              </a:rPr>
              <a:t> bulmak için  c) hazineyi bulmak için</a:t>
            </a:r>
          </a:p>
          <a:p>
            <a:r>
              <a:rPr dirty="0" sz="2000" lang="tr-TR" smtClean="0">
                <a:effectLst>
                  <a:glow rad="101600">
                    <a:schemeClr val="tx2">
                      <a:lumMod val="60000"/>
                      <a:lumOff val="40000"/>
                      <a:alpha val="60000"/>
                    </a:schemeClr>
                  </a:glow>
                </a:effectLst>
                <a:latin typeface="Comic Sans MS" pitchFamily="66" charset="0"/>
              </a:rPr>
              <a:t> </a:t>
            </a:r>
          </a:p>
          <a:p>
            <a:r>
              <a:rPr dirty="0" sz="2000" lang="tr-TR" smtClean="0">
                <a:effectLst>
                  <a:glow rad="101600">
                    <a:schemeClr val="tx2">
                      <a:lumMod val="60000"/>
                      <a:lumOff val="40000"/>
                      <a:alpha val="60000"/>
                    </a:schemeClr>
                  </a:glow>
                </a:effectLst>
                <a:latin typeface="Comic Sans MS" pitchFamily="66" charset="0"/>
              </a:rPr>
              <a:t>5) Hikayeye göre Dünya’nın en değerli hazinesi nedir?</a:t>
            </a:r>
          </a:p>
          <a:p>
            <a:r>
              <a:rPr dirty="0" sz="2000" lang="tr-TR" smtClean="0">
                <a:effectLst>
                  <a:glow rad="101600">
                    <a:schemeClr val="tx2">
                      <a:lumMod val="60000"/>
                      <a:lumOff val="40000"/>
                      <a:alpha val="60000"/>
                    </a:schemeClr>
                  </a:glow>
                </a:effectLst>
                <a:latin typeface="Comic Sans MS" pitchFamily="66" charset="0"/>
              </a:rPr>
              <a:t>a) mavi toz		b) lamba	</a:t>
            </a:r>
            <a:r>
              <a:rPr dirty="0" lang="tr-TR" smtClean="0">
                <a:effectLst>
                  <a:glow rad="101600">
                    <a:schemeClr val="tx2">
                      <a:lumMod val="60000"/>
                      <a:lumOff val="40000"/>
                      <a:alpha val="60000"/>
                    </a:schemeClr>
                  </a:glow>
                </a:effectLst>
                <a:latin typeface="Comic Sans MS" pitchFamily="66" charset="0"/>
              </a:rPr>
              <a:t>      c) demlik</a:t>
            </a:r>
          </a:p>
          <a:p>
            <a:endParaRPr dirty="0" lang="tr-TR">
              <a:effectLst>
                <a:glow rad="101600">
                  <a:schemeClr val="tx2">
                    <a:lumMod val="60000"/>
                    <a:lumOff val="40000"/>
                    <a:alpha val="60000"/>
                  </a:schemeClr>
                </a:glow>
              </a:effectLst>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58" name=""/>
        <p:cNvGrpSpPr/>
        <p:nvPr/>
      </p:nvGrpSpPr>
      <p:grpSpPr>
        <a:xfrm>
          <a:off x="0" y="0"/>
          <a:ext cx="0" cy="0"/>
          <a:chOff x="0" y="0"/>
          <a:chExt cx="0" cy="0"/>
        </a:xfrm>
      </p:grpSpPr>
      <p:pic>
        <p:nvPicPr>
          <p:cNvPr id="2097158" name="Picture 2" descr="Şişede Cin' Satmaya Çalışan 4 Kişi Gözaltına Alındı | Karnaval.com"/>
          <p:cNvPicPr>
            <a:picLocks noChangeAspect="1" noChangeArrowheads="1"/>
          </p:cNvPicPr>
          <p:nvPr/>
        </p:nvPicPr>
        <p:blipFill>
          <a:blip xmlns:r="http://schemas.openxmlformats.org/officeDocument/2006/relationships" r:embed="rId1" cstate="screen"/>
          <a:srcRect/>
          <a:stretch>
            <a:fillRect/>
          </a:stretch>
        </p:blipFill>
        <p:spPr bwMode="auto">
          <a:xfrm>
            <a:off x="0" y="0"/>
            <a:ext cx="9144000" cy="6858000"/>
          </a:xfrm>
          <a:prstGeom prst="rect"/>
          <a:noFill/>
        </p:spPr>
      </p:pic>
      <p:pic>
        <p:nvPicPr>
          <p:cNvPr id="2097159" name="Picture 2"/>
          <p:cNvPicPr>
            <a:picLocks noChangeAspect="1" noGrp="1" noChangeArrowheads="1"/>
          </p:cNvPicPr>
          <p:nvPr>
            <p:ph idx="1"/>
          </p:nvPr>
        </p:nvPicPr>
        <p:blipFill>
          <a:blip xmlns:r="http://schemas.openxmlformats.org/officeDocument/2006/relationships" r:embed="rId2" cstate="screen"/>
          <a:srcRect/>
          <a:stretch>
            <a:fillRect/>
          </a:stretch>
        </p:blipFill>
        <p:spPr bwMode="auto">
          <a:xfrm>
            <a:off x="0" y="0"/>
            <a:ext cx="5382954" cy="3068960"/>
          </a:xfrm>
          <a:prstGeom prst="rect"/>
          <a:ln>
            <a:noFill/>
          </a:ln>
          <a:effectLst>
            <a:softEdge rad="112500"/>
          </a:effectLst>
        </p:spPr>
      </p:pic>
      <p:sp>
        <p:nvSpPr>
          <p:cNvPr id="1048631" name="5 Metin kutusu"/>
          <p:cNvSpPr txBox="1"/>
          <p:nvPr/>
        </p:nvSpPr>
        <p:spPr>
          <a:xfrm>
            <a:off x="0" y="4797152"/>
            <a:ext cx="5724128" cy="1077218"/>
          </a:xfrm>
          <a:prstGeom prst="rect"/>
          <a:noFill/>
        </p:spPr>
        <p:txBody>
          <a:bodyPr rtlCol="0" wrap="square">
            <a:spAutoFit/>
          </a:bodyPr>
          <a:p>
            <a:pPr algn="ctr"/>
            <a:r>
              <a:rPr dirty="0" sz="3200" i="1" lang="tr-TR" smtClean="0">
                <a:solidFill>
                  <a:schemeClr val="bg1"/>
                </a:solidFill>
                <a:latin typeface="Comic Sans MS" pitchFamily="66" charset="0"/>
              </a:rPr>
              <a:t>Yukarıdaki sorunun cevabı nedir?</a:t>
            </a:r>
            <a:endParaRPr dirty="0" sz="3200" i="1" lang="tr-TR">
              <a:solidFill>
                <a:schemeClr val="bg1"/>
              </a:solidFill>
              <a:latin typeface="Comic Sans MS" pitchFamily="66"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rotWithShape="1" dpi="0">
          <a:blip xmlns:r="http://schemas.openxmlformats.org/officeDocument/2006/relationships" r:embed="rId1" cstate="screen">
            <a:alphaModFix amt="80000"/>
            <a:lum/>
          </a:blip>
          <a:srcRect/>
          <a:stretch>
            <a:fillRect l="-11000" r="-11000"/>
          </a:stretch>
        </a:blipFill>
      </p:bgPr>
    </p:bg>
    <p:spTree>
      <p:nvGrpSpPr>
        <p:cNvPr id="40" name=""/>
        <p:cNvGrpSpPr/>
        <p:nvPr/>
      </p:nvGrpSpPr>
      <p:grpSpPr>
        <a:xfrm>
          <a:off x="0" y="0"/>
          <a:ext cx="0" cy="0"/>
          <a:chOff x="0" y="0"/>
          <a:chExt cx="0" cy="0"/>
        </a:xfrm>
      </p:grpSpPr>
      <p:sp>
        <p:nvSpPr>
          <p:cNvPr id="1048596" name="3 Başlık"/>
          <p:cNvSpPr>
            <a:spLocks noGrp="1"/>
          </p:cNvSpPr>
          <p:nvPr>
            <p:ph type="ctrTitle"/>
          </p:nvPr>
        </p:nvSpPr>
        <p:spPr>
          <a:xfrm>
            <a:off x="539552" y="0"/>
            <a:ext cx="7851648" cy="1139552"/>
          </a:xfrm>
        </p:spPr>
        <p:txBody>
          <a:bodyPr>
            <a:normAutofit/>
          </a:bodyPr>
          <a:p>
            <a:pPr algn="l"/>
            <a:r>
              <a:rPr dirty="0" sz="4800" lang="tr-TR">
                <a:solidFill>
                  <a:schemeClr val="accent6"/>
                </a:solidFill>
                <a:latin typeface="Comic Sans MS" pitchFamily="66" charset="0"/>
              </a:rPr>
              <a:t>YABANCI DİL ÖĞRETİMİ</a:t>
            </a:r>
          </a:p>
        </p:txBody>
      </p:sp>
      <p:sp>
        <p:nvSpPr>
          <p:cNvPr id="1048597" name="4 Alt Başlık"/>
          <p:cNvSpPr>
            <a:spLocks noGrp="1"/>
          </p:cNvSpPr>
          <p:nvPr>
            <p:ph type="subTitle" idx="1"/>
          </p:nvPr>
        </p:nvSpPr>
        <p:spPr>
          <a:xfrm>
            <a:off x="539552" y="1772816"/>
            <a:ext cx="8280920" cy="4464496"/>
          </a:xfrm>
        </p:spPr>
        <p:txBody>
          <a:bodyPr>
            <a:normAutofit/>
          </a:bodyPr>
          <a:p>
            <a:pPr algn="l"/>
            <a:r>
              <a:rPr dirty="0" sz="3200" i="1" lang="tr-TR">
                <a:solidFill>
                  <a:schemeClr val="bg1"/>
                </a:solidFill>
                <a:latin typeface="Comic Sans MS" pitchFamily="66" charset="0"/>
              </a:rPr>
              <a:t>Çocukların yabancı dili algılamaları göz-el-kulak yardımıyla olur ve öğrenme süreçlerinde kendi doğalarına uygun olarak fiziksel aktiviteleri yaparak öğrenmeyi severler. Çocuklar sıkılgandırlar, bu yüzden aktiviteler ve materyallerin dikkat aralığına uygun olması gerekmektedir</a:t>
            </a:r>
            <a:r>
              <a:rPr dirty="0" sz="3200" lang="tr-TR">
                <a:solidFill>
                  <a:schemeClr val="bg1"/>
                </a:solidFill>
                <a:latin typeface="Comic Sans MS" pitchFamily="66" charset="0"/>
              </a:rPr>
              <a:t>.</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59" name=""/>
        <p:cNvGrpSpPr/>
        <p:nvPr/>
      </p:nvGrpSpPr>
      <p:grpSpPr>
        <a:xfrm>
          <a:off x="0" y="0"/>
          <a:ext cx="0" cy="0"/>
          <a:chOff x="0" y="0"/>
          <a:chExt cx="0" cy="0"/>
        </a:xfrm>
      </p:grpSpPr>
      <p:pic>
        <p:nvPicPr>
          <p:cNvPr id="2097160" name="Picture 2" descr="Alaaddin'in Sihirli Lambası Masalı Oku"/>
          <p:cNvPicPr>
            <a:picLocks noChangeAspect="1" noChangeArrowheads="1"/>
          </p:cNvPicPr>
          <p:nvPr/>
        </p:nvPicPr>
        <p:blipFill>
          <a:blip xmlns:r="http://schemas.openxmlformats.org/officeDocument/2006/relationships" r:embed="rId1" cstate="screen"/>
          <a:srcRect/>
          <a:stretch>
            <a:fillRect/>
          </a:stretch>
        </p:blipFill>
        <p:spPr bwMode="auto">
          <a:xfrm>
            <a:off x="4788024" y="1916832"/>
            <a:ext cx="4355976" cy="4941168"/>
          </a:xfrm>
          <a:prstGeom prst="rect"/>
          <a:noFill/>
        </p:spPr>
      </p:pic>
      <p:sp>
        <p:nvSpPr>
          <p:cNvPr id="1048632" name="AutoShape 4" descr="Sihirli Lamba Masalı ve Hikayesi | Kitap Evi"/>
          <p:cNvSpPr>
            <a:spLocks noChangeAspect="1" noChangeArrowheads="1"/>
          </p:cNvSpPr>
          <p:nvPr/>
        </p:nvSpPr>
        <p:spPr bwMode="auto">
          <a:xfrm>
            <a:off x="155575" y="-144463"/>
            <a:ext cx="304800" cy="304801"/>
          </a:xfrm>
          <a:prstGeom prst="rect"/>
          <a:noFill/>
        </p:spPr>
        <p:txBody>
          <a:bodyPr anchor="t" anchorCtr="0" bIns="45720" compatLnSpc="1" lIns="91440" numCol="1" rIns="91440" tIns="45720" vert="horz" wrap="square">
            <a:prstTxWarp prst="textNoShape"/>
          </a:bodyPr>
          <a:p>
            <a:endParaRPr lang="tr-TR"/>
          </a:p>
        </p:txBody>
      </p:sp>
      <p:sp>
        <p:nvSpPr>
          <p:cNvPr id="1048633" name="AutoShape 6" descr="Sihirli Lamba Masalı ve Hikayesi | Kitap Evi"/>
          <p:cNvSpPr>
            <a:spLocks noChangeAspect="1" noChangeArrowheads="1"/>
          </p:cNvSpPr>
          <p:nvPr/>
        </p:nvSpPr>
        <p:spPr bwMode="auto">
          <a:xfrm>
            <a:off x="155575" y="-144463"/>
            <a:ext cx="304800" cy="304801"/>
          </a:xfrm>
          <a:prstGeom prst="rect"/>
          <a:noFill/>
        </p:spPr>
        <p:txBody>
          <a:bodyPr anchor="t" anchorCtr="0" bIns="45720" compatLnSpc="1" lIns="91440" numCol="1" rIns="91440" tIns="45720" vert="horz" wrap="square">
            <a:prstTxWarp prst="textNoShape"/>
          </a:bodyPr>
          <a:p>
            <a:endParaRPr lang="tr-TR"/>
          </a:p>
        </p:txBody>
      </p:sp>
      <p:sp>
        <p:nvSpPr>
          <p:cNvPr id="1048634" name="AutoShape 8" descr="Sihirli Lamba Masalı ve Hikayesi | Kitap Evi"/>
          <p:cNvSpPr>
            <a:spLocks noChangeAspect="1" noChangeArrowheads="1"/>
          </p:cNvSpPr>
          <p:nvPr/>
        </p:nvSpPr>
        <p:spPr bwMode="auto">
          <a:xfrm>
            <a:off x="155575" y="-144463"/>
            <a:ext cx="304800" cy="304801"/>
          </a:xfrm>
          <a:prstGeom prst="rect"/>
          <a:noFill/>
        </p:spPr>
        <p:txBody>
          <a:bodyPr anchor="t" anchorCtr="0" bIns="45720" compatLnSpc="1" lIns="91440" numCol="1" rIns="91440" tIns="45720" vert="horz" wrap="square">
            <a:prstTxWarp prst="textNoShape"/>
          </a:bodyPr>
          <a:p>
            <a:endParaRPr lang="tr-TR"/>
          </a:p>
        </p:txBody>
      </p:sp>
      <p:sp>
        <p:nvSpPr>
          <p:cNvPr id="1048635" name="AutoShape 10" descr="Sihirli Lamba Masalı ve Hikayesi | Kitap Evi"/>
          <p:cNvSpPr>
            <a:spLocks noChangeAspect="1" noChangeArrowheads="1"/>
          </p:cNvSpPr>
          <p:nvPr/>
        </p:nvSpPr>
        <p:spPr bwMode="auto">
          <a:xfrm>
            <a:off x="155575" y="-144463"/>
            <a:ext cx="304800" cy="304801"/>
          </a:xfrm>
          <a:prstGeom prst="rect"/>
          <a:noFill/>
        </p:spPr>
        <p:txBody>
          <a:bodyPr anchor="t" anchorCtr="0" bIns="45720" compatLnSpc="1" lIns="91440" numCol="1" rIns="91440" tIns="45720" vert="horz" wrap="square">
            <a:prstTxWarp prst="textNoShape"/>
          </a:bodyPr>
          <a:p>
            <a:endParaRPr lang="tr-TR"/>
          </a:p>
        </p:txBody>
      </p:sp>
      <p:pic>
        <p:nvPicPr>
          <p:cNvPr id="2097161" name="Picture 12" descr="Alaaddinin Sihirli Lambası Masalı"/>
          <p:cNvPicPr>
            <a:picLocks noChangeAspect="1" noChangeArrowheads="1"/>
          </p:cNvPicPr>
          <p:nvPr/>
        </p:nvPicPr>
        <p:blipFill>
          <a:blip xmlns:r="http://schemas.openxmlformats.org/officeDocument/2006/relationships" r:embed="rId2" cstate="screen"/>
          <a:srcRect/>
          <a:stretch>
            <a:fillRect/>
          </a:stretch>
        </p:blipFill>
        <p:spPr bwMode="auto">
          <a:xfrm>
            <a:off x="0" y="1952624"/>
            <a:ext cx="4644007" cy="4905376"/>
          </a:xfrm>
          <a:prstGeom prst="rect"/>
          <a:noFill/>
        </p:spPr>
      </p:pic>
      <p:sp>
        <p:nvSpPr>
          <p:cNvPr id="1048636" name="1 Başlık"/>
          <p:cNvSpPr>
            <a:spLocks noGrp="1"/>
          </p:cNvSpPr>
          <p:nvPr>
            <p:ph type="ctrTitle"/>
          </p:nvPr>
        </p:nvSpPr>
        <p:spPr>
          <a:xfrm>
            <a:off x="395536" y="332656"/>
            <a:ext cx="8568952" cy="1355576"/>
          </a:xfrm>
        </p:spPr>
        <p:txBody>
          <a:bodyPr>
            <a:normAutofit/>
            <a:scene3d>
              <a:camera prst="orthographicFront"/>
              <a:lightRig dir="tl" rig="glow">
                <a:rot lat="0" lon="0" rev="5400000"/>
              </a:lightRig>
            </a:scene3d>
            <a:sp3d contourW="12700">
              <a:bevelT w="25400" h="25400"/>
              <a:contourClr>
                <a:schemeClr val="accent6">
                  <a:shade val="73000"/>
                </a:schemeClr>
              </a:contourClr>
            </a:sp3d>
          </a:bodyPr>
          <a:p>
            <a:pPr algn="ctr"/>
            <a:r>
              <a:rPr dirty="0" sz="2400" lang="tr-TR"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algn="tl" blurRad="80000" dir="5040000" dist="40000">
                    <a:srgbClr val="000000">
                      <a:alpha val="30000"/>
                    </a:srgbClr>
                  </a:outerShdw>
                </a:effectLst>
                <a:latin typeface="Comic Sans MS" pitchFamily="66" charset="0"/>
              </a:rPr>
              <a:t>Aşağıdaki linke tıklayarak son etkinliği de yönergeleri takip ederek tamamlayınız.</a:t>
            </a:r>
            <a:br>
              <a:rPr dirty="0" sz="2400" lang="tr-TR"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algn="tl" blurRad="80000" dir="5040000" dist="40000">
                    <a:srgbClr val="000000">
                      <a:alpha val="30000"/>
                    </a:srgbClr>
                  </a:outerShdw>
                </a:effectLst>
                <a:latin typeface="Comic Sans MS" pitchFamily="66" charset="0"/>
              </a:rPr>
            </a:br>
            <a:r>
              <a:rPr dirty="0" sz="2400" lang="tr-TR"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algn="tl" blurRad="80000" dir="5040000" dist="40000">
                    <a:srgbClr val="000000">
                      <a:alpha val="30000"/>
                    </a:srgbClr>
                  </a:outerShdw>
                </a:effectLst>
                <a:latin typeface="Comic Sans MS" pitchFamily="66" charset="0"/>
                <a:hlinkClick r:id="rId3"/>
              </a:rPr>
              <a:t>https://learningapps.org/16070968</a:t>
            </a:r>
            <a:r>
              <a:rPr dirty="0" sz="2400" lang="tr-TR"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algn="tl" blurRad="80000" dir="5040000" dist="40000">
                    <a:srgbClr val="000000">
                      <a:alpha val="30000"/>
                    </a:srgbClr>
                  </a:outerShdw>
                </a:effectLst>
                <a:latin typeface="Comic Sans MS" pitchFamily="66" charset="0"/>
              </a:rPr>
              <a:t> </a:t>
            </a:r>
            <a:endParaRPr dirty="0" sz="2400" lang="tr-TR">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algn="tl" blurRad="80000" dir="5040000" dist="40000">
                  <a:srgbClr val="000000">
                    <a:alpha val="30000"/>
                  </a:srgbClr>
                </a:outerShdw>
              </a:effectLst>
              <a:latin typeface="Comic Sans MS" pitchFamily="66"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60" name=""/>
        <p:cNvGrpSpPr/>
        <p:nvPr/>
      </p:nvGrpSpPr>
      <p:grpSpPr>
        <a:xfrm>
          <a:off x="0" y="0"/>
          <a:ext cx="0" cy="0"/>
          <a:chOff x="0" y="0"/>
          <a:chExt cx="0" cy="0"/>
        </a:xfrm>
      </p:grpSpPr>
      <p:pic>
        <p:nvPicPr>
          <p:cNvPr id="2097162" name="Picture 2" descr="çokteşekkürler #teşekkürler #tesekkurler #dilekmektubu #coktesekkurler  #tesekkurederim #teşekkürederim. | Teşekkür sözleri, Teşekkür kartları,  Ilham verici sözler"/>
          <p:cNvPicPr>
            <a:picLocks noChangeAspect="1" noChangeArrowheads="1"/>
          </p:cNvPicPr>
          <p:nvPr/>
        </p:nvPicPr>
        <p:blipFill>
          <a:blip xmlns:r="http://schemas.openxmlformats.org/officeDocument/2006/relationships" r:embed="rId1" cstate="email"/>
          <a:srcRect/>
          <a:stretch>
            <a:fillRect/>
          </a:stretch>
        </p:blipFill>
        <p:spPr bwMode="auto">
          <a:xfrm>
            <a:off x="0" y="0"/>
            <a:ext cx="9144000" cy="5832648"/>
          </a:xfrm>
          <a:prstGeom prst="rect"/>
          <a:noFill/>
        </p:spPr>
      </p:pic>
      <p:sp>
        <p:nvSpPr>
          <p:cNvPr id="1048637" name="3 Alt Başlık"/>
          <p:cNvSpPr>
            <a:spLocks noGrp="1"/>
          </p:cNvSpPr>
          <p:nvPr>
            <p:ph type="subTitle" idx="1"/>
          </p:nvPr>
        </p:nvSpPr>
        <p:spPr>
          <a:xfrm>
            <a:off x="395536" y="5589240"/>
            <a:ext cx="8496944" cy="864096"/>
          </a:xfrm>
        </p:spPr>
        <p:txBody>
          <a:bodyPr>
            <a:noAutofit/>
          </a:bodyPr>
          <a:p>
            <a:pPr algn="ctr"/>
            <a:r>
              <a:rPr dirty="0" sz="4400" lang="tr-TR">
                <a:ln>
                  <a:solidFill>
                    <a:schemeClr val="bg1"/>
                  </a:solidFill>
                </a:ln>
                <a:latin typeface="Comic Sans MS" pitchFamily="66" charset="0"/>
              </a:rPr>
              <a:t>Fatih Apaydın-Mustafa Coşkun</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rotWithShape="1" dpi="0">
          <a:blip xmlns:r="http://schemas.openxmlformats.org/officeDocument/2006/relationships" r:embed="rId1" cstate="screen">
            <a:lum/>
          </a:blip>
          <a:srcRect/>
          <a:stretch>
            <a:fillRect l="-6000" r="-6000"/>
          </a:stretch>
        </a:blipFill>
      </p:bgPr>
    </p:bg>
    <p:spTree>
      <p:nvGrpSpPr>
        <p:cNvPr id="41" name=""/>
        <p:cNvGrpSpPr/>
        <p:nvPr/>
      </p:nvGrpSpPr>
      <p:grpSpPr>
        <a:xfrm>
          <a:off x="0" y="0"/>
          <a:ext cx="0" cy="0"/>
          <a:chOff x="0" y="0"/>
          <a:chExt cx="0" cy="0"/>
        </a:xfrm>
      </p:grpSpPr>
      <p:sp>
        <p:nvSpPr>
          <p:cNvPr id="1048598" name="3 Başlık"/>
          <p:cNvSpPr>
            <a:spLocks noGrp="1"/>
          </p:cNvSpPr>
          <p:nvPr>
            <p:ph type="ctrTitle"/>
          </p:nvPr>
        </p:nvSpPr>
        <p:spPr>
          <a:xfrm>
            <a:off x="323528" y="216024"/>
            <a:ext cx="8352928" cy="1612776"/>
          </a:xfrm>
        </p:spPr>
        <p:txBody>
          <a:bodyPr>
            <a:normAutofit/>
          </a:bodyPr>
          <a:p>
            <a:pPr algn="l"/>
            <a:r>
              <a:rPr dirty="0" sz="4000" lang="tr-TR">
                <a:solidFill>
                  <a:srgbClr val="FFFF00"/>
                </a:solidFill>
                <a:latin typeface="Comic Sans MS" pitchFamily="66" charset="0"/>
              </a:rPr>
              <a:t>YABANCI DİL ÖĞRETİMİ VE EDEBİYAT ARASINDAKİ İLİŞKİ</a:t>
            </a:r>
          </a:p>
        </p:txBody>
      </p:sp>
      <p:sp>
        <p:nvSpPr>
          <p:cNvPr id="1048599" name="4 Alt Başlık"/>
          <p:cNvSpPr>
            <a:spLocks noGrp="1"/>
          </p:cNvSpPr>
          <p:nvPr>
            <p:ph type="subTitle" idx="1"/>
          </p:nvPr>
        </p:nvSpPr>
        <p:spPr>
          <a:xfrm>
            <a:off x="359532" y="4299806"/>
            <a:ext cx="8424936" cy="2132856"/>
          </a:xfrm>
        </p:spPr>
        <p:txBody>
          <a:bodyPr>
            <a:normAutofit/>
          </a:bodyPr>
          <a:p>
            <a:pPr algn="l"/>
            <a:r>
              <a:rPr dirty="0" i="1" lang="tr-TR">
                <a:latin typeface="Comic Sans MS" pitchFamily="66" charset="0"/>
              </a:rPr>
              <a:t>Öncelikle dil ve edebiyatı birbirinden ayırmak mümkün değildir. Yabancı dil öğretmenleri öğrencilerin ilgilerini, ihtiyaçlarını ve seviyelerini baz alarak edebiyat ürünlerini kullanabilir. Ayrıca yabancı dil öğretilirken kültürü soyutlamak da mümkün değildir. </a:t>
            </a:r>
          </a:p>
        </p:txBody>
      </p:sp>
      <p:pic>
        <p:nvPicPr>
          <p:cNvPr id="2097152" name="Picture 2" descr="https://bilgiyelpazesi.com/egitim_ogretim/dil_kultur_arasindaki_iliski/dil_kultur_edebiyat_arasindaki_iliski_baglanti_dosyalar/image002.jpg"/>
          <p:cNvPicPr>
            <a:picLocks noChangeAspect="1" noChangeArrowheads="1"/>
          </p:cNvPicPr>
          <p:nvPr/>
        </p:nvPicPr>
        <p:blipFill>
          <a:blip xmlns:r="http://schemas.openxmlformats.org/officeDocument/2006/relationships" r:embed="rId2" cstate="screen"/>
          <a:srcRect/>
          <a:stretch>
            <a:fillRect/>
          </a:stretch>
        </p:blipFill>
        <p:spPr bwMode="auto">
          <a:xfrm>
            <a:off x="292223" y="2166950"/>
            <a:ext cx="3248025" cy="2132856"/>
          </a:xfrm>
          <a:prstGeom prst="rect"/>
          <a:ln w="38100" cap="sq">
            <a:solidFill>
              <a:srgbClr val="000000"/>
            </a:solidFill>
            <a:prstDash val="solid"/>
            <a:miter lim="800000"/>
          </a:ln>
          <a:effectLst>
            <a:outerShdw algn="tl" blurRad="50800" dir="2700000" dist="38100" rotWithShape="0">
              <a:srgbClr val="000000">
                <a:alpha val="43000"/>
              </a:srgbClr>
            </a:outerShdw>
          </a:effec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rotWithShape="1" dpi="0">
          <a:blip xmlns:r="http://schemas.openxmlformats.org/officeDocument/2006/relationships" r:embed="rId1" cstate="screen">
            <a:alphaModFix amt="75000"/>
            <a:lum/>
          </a:blip>
          <a:srcRect/>
          <a:tile algn="tl" flip="none" sx="100000" sy="100000" tx="0" ty="0"/>
        </a:blipFill>
      </p:bgPr>
    </p:bg>
    <p:spTree>
      <p:nvGrpSpPr>
        <p:cNvPr id="42" name=""/>
        <p:cNvGrpSpPr/>
        <p:nvPr/>
      </p:nvGrpSpPr>
      <p:grpSpPr>
        <a:xfrm>
          <a:off x="0" y="0"/>
          <a:ext cx="0" cy="0"/>
          <a:chOff x="0" y="0"/>
          <a:chExt cx="0" cy="0"/>
        </a:xfrm>
      </p:grpSpPr>
      <p:sp>
        <p:nvSpPr>
          <p:cNvPr id="1048600" name="3 Başlık"/>
          <p:cNvSpPr>
            <a:spLocks noGrp="1"/>
          </p:cNvSpPr>
          <p:nvPr>
            <p:ph type="ctrTitle"/>
          </p:nvPr>
        </p:nvSpPr>
        <p:spPr>
          <a:xfrm>
            <a:off x="143000" y="548680"/>
            <a:ext cx="9001000" cy="1324744"/>
          </a:xfrm>
        </p:spPr>
        <p:txBody>
          <a:bodyPr>
            <a:noAutofit/>
          </a:bodyPr>
          <a:p>
            <a:pPr algn="l"/>
            <a:r>
              <a:rPr dirty="0" sz="4000" lang="tr-TR">
                <a:solidFill>
                  <a:schemeClr val="accent3"/>
                </a:solidFill>
                <a:latin typeface="Comic Sans MS" pitchFamily="66" charset="0"/>
              </a:rPr>
              <a:t>ÇOCUKLARA YABANCI DİL ÖĞRETİMİNDE HİKAYE KULLANIMI</a:t>
            </a:r>
          </a:p>
        </p:txBody>
      </p:sp>
      <p:sp>
        <p:nvSpPr>
          <p:cNvPr id="1048601" name="4 Alt Başlık"/>
          <p:cNvSpPr>
            <a:spLocks noGrp="1"/>
          </p:cNvSpPr>
          <p:nvPr>
            <p:ph type="subTitle" idx="1"/>
          </p:nvPr>
        </p:nvSpPr>
        <p:spPr>
          <a:xfrm>
            <a:off x="251520" y="1988840"/>
            <a:ext cx="8640960" cy="4608512"/>
          </a:xfrm>
        </p:spPr>
        <p:txBody>
          <a:bodyPr>
            <a:noAutofit/>
          </a:bodyPr>
          <a:p>
            <a:pPr algn="l" indent="-342900" marL="342900">
              <a:buClr>
                <a:schemeClr val="tx1"/>
              </a:buClr>
              <a:buFont typeface="Wingdings" panose="05000000000000000000" pitchFamily="2" charset="2"/>
              <a:buChar char="Ø"/>
            </a:pPr>
            <a:r>
              <a:rPr dirty="0" sz="2200" i="1" lang="tr-TR">
                <a:solidFill>
                  <a:schemeClr val="bg1"/>
                </a:solidFill>
                <a:latin typeface="Comic Sans MS" pitchFamily="66" charset="0"/>
              </a:rPr>
              <a:t>Hikayeler çocuklar için dilsel, psikolojik, bilişsel ve kültürel olarak cezbedici dil öğretim materyalleridir. Hikayeler, dil öğretiminin yanı sıra empati kurmalarını ve kültürel yeteneklerinin artmasını sağlar. Hikayenin kullanılma nedenleri şunlardır:</a:t>
            </a:r>
          </a:p>
          <a:p>
            <a:pPr algn="l" indent="-342900" marL="342900">
              <a:buClr>
                <a:schemeClr val="tx1"/>
              </a:buClr>
              <a:buFont typeface="Wingdings" panose="05000000000000000000" pitchFamily="2" charset="2"/>
              <a:buChar char="Ø"/>
            </a:pPr>
            <a:r>
              <a:rPr dirty="0" sz="2200" i="1" lang="tr-TR">
                <a:solidFill>
                  <a:schemeClr val="bg1"/>
                </a:solidFill>
                <a:latin typeface="Comic Sans MS" pitchFamily="66" charset="0"/>
              </a:rPr>
              <a:t> Hikayeler motive edici, ilgi çekici ve eğlenceli olmaları yönüyle dil öğrenimine olumlu katkıda bulunur.</a:t>
            </a:r>
          </a:p>
          <a:p>
            <a:pPr algn="l" indent="-342900" marL="342900">
              <a:buClr>
                <a:schemeClr val="tx1"/>
              </a:buClr>
              <a:buFont typeface="Wingdings" panose="05000000000000000000" pitchFamily="2" charset="2"/>
              <a:buChar char="Ø"/>
            </a:pPr>
            <a:r>
              <a:rPr dirty="0" sz="2200" i="1" lang="tr-TR">
                <a:solidFill>
                  <a:schemeClr val="bg1"/>
                </a:solidFill>
                <a:latin typeface="Comic Sans MS" pitchFamily="66" charset="0"/>
              </a:rPr>
              <a:t>Çocuklar hikayeyi tekrar tekrar dinlemekten hoşlanır, tekrar yönüyle edinme ve pekiştirmeleri gelişir.</a:t>
            </a:r>
          </a:p>
          <a:p>
            <a:pPr algn="l" indent="-342900" marL="342900">
              <a:buClr>
                <a:schemeClr val="tx1"/>
              </a:buClr>
              <a:buFont typeface="Wingdings" panose="05000000000000000000" pitchFamily="2" charset="2"/>
              <a:buChar char="Ø"/>
            </a:pPr>
            <a:r>
              <a:rPr dirty="0" sz="2200" i="1" lang="tr-TR">
                <a:solidFill>
                  <a:schemeClr val="bg1"/>
                </a:solidFill>
                <a:latin typeface="Comic Sans MS" pitchFamily="66" charset="0"/>
              </a:rPr>
              <a:t>Çocuklar hikayedeki detayları hatırlar ve bu da örüntü-kalıp alıştırması yapmalarına yardımcı olur.</a:t>
            </a:r>
          </a:p>
          <a:p>
            <a:pPr algn="l" indent="-342900" marL="342900">
              <a:buClr>
                <a:schemeClr val="tx1"/>
              </a:buClr>
              <a:buFont typeface="Wingdings" panose="05000000000000000000" pitchFamily="2" charset="2"/>
              <a:buChar char="Ø"/>
            </a:pPr>
            <a:r>
              <a:rPr dirty="0" sz="2200" i="1" lang="tr-TR">
                <a:solidFill>
                  <a:schemeClr val="bg1"/>
                </a:solidFill>
                <a:latin typeface="Comic Sans MS" pitchFamily="66" charset="0"/>
              </a:rPr>
              <a:t>Çocukların dinlemesi öğretmenlere yeni kelime ve cümle yapılarını öğrencilere sunma ve tekrar ettirme imkanı verir</a:t>
            </a:r>
            <a:r>
              <a:rPr dirty="0" sz="2200" lang="tr-TR">
                <a:latin typeface="Comic Sans MS" pitchFamily="66" charset="0"/>
              </a:rPr>
              <a:t>.</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rotWithShape="1" dpi="0">
          <a:blip xmlns:r="http://schemas.openxmlformats.org/officeDocument/2006/relationships" r:embed="rId1" cstate="screen">
            <a:lum/>
          </a:blip>
          <a:srcRect/>
          <a:stretch>
            <a:fillRect l="-10000" r="-10000"/>
          </a:stretch>
        </a:blipFill>
      </p:bgPr>
    </p:bg>
    <p:spTree>
      <p:nvGrpSpPr>
        <p:cNvPr id="43" name=""/>
        <p:cNvGrpSpPr/>
        <p:nvPr/>
      </p:nvGrpSpPr>
      <p:grpSpPr>
        <a:xfrm>
          <a:off x="0" y="0"/>
          <a:ext cx="0" cy="0"/>
          <a:chOff x="0" y="0"/>
          <a:chExt cx="0" cy="0"/>
        </a:xfrm>
      </p:grpSpPr>
      <p:sp>
        <p:nvSpPr>
          <p:cNvPr id="1048602" name="3 Başlık"/>
          <p:cNvSpPr>
            <a:spLocks noGrp="1"/>
          </p:cNvSpPr>
          <p:nvPr>
            <p:ph type="ctrTitle"/>
          </p:nvPr>
        </p:nvSpPr>
        <p:spPr>
          <a:xfrm>
            <a:off x="539552" y="764704"/>
            <a:ext cx="7851648" cy="820688"/>
          </a:xfrm>
        </p:spPr>
        <p:txBody>
          <a:bodyPr>
            <a:normAutofit/>
          </a:bodyPr>
          <a:p>
            <a:pPr algn="l"/>
            <a:r>
              <a:rPr dirty="0" lang="tr-TR">
                <a:solidFill>
                  <a:schemeClr val="accent6">
                    <a:lumMod val="60000"/>
                    <a:lumOff val="40000"/>
                  </a:schemeClr>
                </a:solidFill>
                <a:latin typeface="Comic Sans MS" pitchFamily="66" charset="0"/>
              </a:rPr>
              <a:t>HİKAYE OKUMA</a:t>
            </a:r>
          </a:p>
        </p:txBody>
      </p:sp>
      <p:sp>
        <p:nvSpPr>
          <p:cNvPr id="1048603" name="4 Alt Başlık"/>
          <p:cNvSpPr>
            <a:spLocks noGrp="1"/>
          </p:cNvSpPr>
          <p:nvPr>
            <p:ph type="subTitle" idx="1"/>
          </p:nvPr>
        </p:nvSpPr>
        <p:spPr>
          <a:xfrm>
            <a:off x="539552" y="1628800"/>
            <a:ext cx="8208912" cy="4680520"/>
          </a:xfrm>
        </p:spPr>
        <p:txBody>
          <a:bodyPr>
            <a:normAutofit/>
          </a:bodyPr>
          <a:p>
            <a:pPr algn="l"/>
            <a:r>
              <a:rPr dirty="0" sz="2800" i="1" lang="tr-TR">
                <a:latin typeface="Comic Sans MS" pitchFamily="66" charset="0"/>
              </a:rPr>
              <a:t>Hikaye okuma, hikayenin yazılı bir dokümandan veya bir hikaye kitabından sesli okuma anlamına gelir. Hikayedeki görseller, öğrencilerin metni daha iyi anlamasını sağlar. Metindeki kelimelerin anlamını bilmeyen öğrenciler olduğunda bu görseller onların anlamasını kolaylaştıracaktır. Bunun dışında alıştırma sorularına ve seslendirme videolarına da yer verilebilir</a:t>
            </a:r>
            <a:r>
              <a:rPr dirty="0" sz="2800" lang="tr-TR"/>
              <a:t>.</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rotWithShape="1" dpi="0">
          <a:blip xmlns:r="http://schemas.openxmlformats.org/officeDocument/2006/relationships" r:embed="rId1" cstate="screen">
            <a:alphaModFix amt="78000"/>
            <a:lum/>
          </a:blip>
          <a:srcRect/>
          <a:stretch>
            <a:fillRect l="-4000" r="-4000"/>
          </a:stretch>
        </a:blipFill>
      </p:bgPr>
    </p:bg>
    <p:spTree>
      <p:nvGrpSpPr>
        <p:cNvPr id="44" name=""/>
        <p:cNvGrpSpPr/>
        <p:nvPr/>
      </p:nvGrpSpPr>
      <p:grpSpPr>
        <a:xfrm>
          <a:off x="0" y="0"/>
          <a:ext cx="0" cy="0"/>
          <a:chOff x="0" y="0"/>
          <a:chExt cx="0" cy="0"/>
        </a:xfrm>
      </p:grpSpPr>
      <p:sp>
        <p:nvSpPr>
          <p:cNvPr id="1048604" name="3 Başlık"/>
          <p:cNvSpPr>
            <a:spLocks noGrp="1"/>
          </p:cNvSpPr>
          <p:nvPr>
            <p:ph type="ctrTitle"/>
          </p:nvPr>
        </p:nvSpPr>
        <p:spPr>
          <a:xfrm>
            <a:off x="467544" y="620688"/>
            <a:ext cx="7851648" cy="995536"/>
          </a:xfrm>
        </p:spPr>
        <p:txBody>
          <a:bodyPr/>
          <a:p>
            <a:pPr algn="l"/>
            <a:r>
              <a:rPr dirty="0" lang="tr-TR">
                <a:solidFill>
                  <a:schemeClr val="bg2">
                    <a:lumMod val="40000"/>
                    <a:lumOff val="60000"/>
                  </a:schemeClr>
                </a:solidFill>
                <a:latin typeface="Comic Sans MS" pitchFamily="66" charset="0"/>
              </a:rPr>
              <a:t>HİKAYE ANLATIMI</a:t>
            </a:r>
          </a:p>
        </p:txBody>
      </p:sp>
      <p:sp>
        <p:nvSpPr>
          <p:cNvPr id="1048605" name="4 Alt Başlık"/>
          <p:cNvSpPr>
            <a:spLocks noGrp="1"/>
          </p:cNvSpPr>
          <p:nvPr>
            <p:ph type="subTitle" idx="1"/>
          </p:nvPr>
        </p:nvSpPr>
        <p:spPr>
          <a:xfrm>
            <a:off x="395536" y="1700808"/>
            <a:ext cx="8352928" cy="4248472"/>
          </a:xfrm>
        </p:spPr>
        <p:txBody>
          <a:bodyPr>
            <a:noAutofit/>
          </a:bodyPr>
          <a:p>
            <a:pPr algn="l"/>
            <a:r>
              <a:rPr dirty="0" sz="2400" i="1" lang="tr-TR">
                <a:solidFill>
                  <a:schemeClr val="bg1"/>
                </a:solidFill>
                <a:latin typeface="Comic Sans MS" pitchFamily="66" charset="0"/>
              </a:rPr>
              <a:t>Hikaye anlatımı, yazılı veya görsel herhangi bir yardımcı araç olmaksızın hikayenin anlatıcı tarafından dinleyiciye aktarılmasıdır. Bu araçlar kullanılmasa da teknolojik araçlar yoluyla hikayeyi zenginleştirmek mümkündür.  Anlatıcı, doğal dil kullanır. Anlatıcının, hikayeyi müfredat paralelinde kullanmadan önce planlamaya kayda değer zaman ayırması, dil bilgisi yapılarını ve kelime kullanımlarını, sınırlamaları ve bu sınırlar dahilinde provalar yapması gerekir. Bunlar dışında jest, mimik, tonlama, duraklama vb. unsurlara da dikkat etmelidir</a:t>
            </a:r>
            <a:r>
              <a:rPr dirty="0" sz="2400" lang="tr-TR">
                <a:solidFill>
                  <a:schemeClr val="bg1"/>
                </a:solidFill>
                <a:latin typeface="Comic Sans MS" pitchFamily="66" charset="0"/>
              </a:rPr>
              <a:t>.</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rotWithShape="1" dpi="0">
          <a:blip xmlns:r="http://schemas.openxmlformats.org/officeDocument/2006/relationships" r:embed="rId1" cstate="screen">
            <a:alphaModFix amt="71000"/>
            <a:lum/>
          </a:blip>
          <a:srcRect/>
          <a:stretch>
            <a:fillRect l="-8000" r="-8000"/>
          </a:stretch>
        </a:blipFill>
      </p:bgPr>
    </p:bg>
    <p:spTree>
      <p:nvGrpSpPr>
        <p:cNvPr id="45" name=""/>
        <p:cNvGrpSpPr/>
        <p:nvPr/>
      </p:nvGrpSpPr>
      <p:grpSpPr>
        <a:xfrm>
          <a:off x="0" y="0"/>
          <a:ext cx="0" cy="0"/>
          <a:chOff x="0" y="0"/>
          <a:chExt cx="0" cy="0"/>
        </a:xfrm>
      </p:grpSpPr>
      <p:sp>
        <p:nvSpPr>
          <p:cNvPr id="1048606" name="1 Başlık"/>
          <p:cNvSpPr>
            <a:spLocks noGrp="1"/>
          </p:cNvSpPr>
          <p:nvPr>
            <p:ph type="ctrTitle"/>
          </p:nvPr>
        </p:nvSpPr>
        <p:spPr>
          <a:xfrm>
            <a:off x="251520" y="548680"/>
            <a:ext cx="8892480" cy="1728192"/>
          </a:xfrm>
        </p:spPr>
        <p:txBody>
          <a:bodyPr>
            <a:noAutofit/>
          </a:bodyPr>
          <a:p>
            <a:pPr algn="l"/>
            <a:r>
              <a:rPr dirty="0" sz="4000" lang="tr-TR">
                <a:solidFill>
                  <a:schemeClr val="accent6"/>
                </a:solidFill>
                <a:latin typeface="Comic Sans MS" pitchFamily="66" charset="0"/>
              </a:rPr>
              <a:t>YABANCI DİL ÖĞRETİMİNDE HİKAYE KULLANMANIN AMAÇLARI</a:t>
            </a:r>
          </a:p>
        </p:txBody>
      </p:sp>
      <p:sp>
        <p:nvSpPr>
          <p:cNvPr id="1048607" name="3 Alt Başlık"/>
          <p:cNvSpPr>
            <a:spLocks noGrp="1"/>
          </p:cNvSpPr>
          <p:nvPr>
            <p:ph type="subTitle" idx="1"/>
          </p:nvPr>
        </p:nvSpPr>
        <p:spPr>
          <a:xfrm>
            <a:off x="323528" y="2564904"/>
            <a:ext cx="8496944" cy="3960440"/>
          </a:xfrm>
        </p:spPr>
        <p:txBody>
          <a:bodyPr>
            <a:normAutofit fontScale="96154" lnSpcReduction="20000"/>
          </a:bodyPr>
          <a:p>
            <a:pPr algn="l" indent="-457200" marL="457200">
              <a:buClr>
                <a:schemeClr val="bg1"/>
              </a:buClr>
              <a:buFont typeface="Wingdings" panose="05000000000000000000" pitchFamily="2" charset="2"/>
              <a:buChar char="Ø"/>
            </a:pPr>
            <a:r>
              <a:rPr dirty="0" i="1" lang="tr-TR">
                <a:latin typeface="Comic Sans MS" pitchFamily="66" charset="0"/>
              </a:rPr>
              <a:t> </a:t>
            </a:r>
            <a:r>
              <a:rPr dirty="0" i="1" lang="tr-TR">
                <a:solidFill>
                  <a:schemeClr val="bg1"/>
                </a:solidFill>
                <a:latin typeface="Comic Sans MS" pitchFamily="66" charset="0"/>
              </a:rPr>
              <a:t>Öğrencilerin hedef dili anlamlı ve zengin bir bağlamda görmelerini sağlamak</a:t>
            </a:r>
          </a:p>
          <a:p>
            <a:pPr algn="l" indent="-457200" marL="457200">
              <a:buClr>
                <a:schemeClr val="bg1"/>
              </a:buClr>
              <a:buFont typeface="Wingdings" panose="05000000000000000000" pitchFamily="2" charset="2"/>
              <a:buChar char="Ø"/>
            </a:pPr>
            <a:r>
              <a:rPr dirty="0" i="1" lang="tr-TR">
                <a:solidFill>
                  <a:schemeClr val="bg1"/>
                </a:solidFill>
                <a:latin typeface="Comic Sans MS" pitchFamily="66" charset="0"/>
              </a:rPr>
              <a:t> Kelime ve dil bilgisi öğelerini, bağlam ve anlamı temel alarak öğrencilere sunmak</a:t>
            </a:r>
          </a:p>
          <a:p>
            <a:pPr algn="l" indent="-457200" marL="457200">
              <a:buClr>
                <a:schemeClr val="bg1"/>
              </a:buClr>
              <a:buFont typeface="Wingdings" panose="05000000000000000000" pitchFamily="2" charset="2"/>
              <a:buChar char="Ø"/>
            </a:pPr>
            <a:r>
              <a:rPr dirty="0" i="1" lang="tr-TR">
                <a:solidFill>
                  <a:schemeClr val="bg1"/>
                </a:solidFill>
                <a:latin typeface="Comic Sans MS" pitchFamily="66" charset="0"/>
              </a:rPr>
              <a:t>Öğrencilerin eleştirel düşünme becerilerini ve hayal kurma yetilerini geliştirmek</a:t>
            </a:r>
          </a:p>
          <a:p>
            <a:pPr algn="l" indent="-457200" marL="457200">
              <a:buClr>
                <a:schemeClr val="bg1"/>
              </a:buClr>
              <a:buFont typeface="Wingdings" panose="05000000000000000000" pitchFamily="2" charset="2"/>
              <a:buChar char="Ø"/>
            </a:pPr>
            <a:r>
              <a:rPr dirty="0" i="1" lang="tr-TR">
                <a:solidFill>
                  <a:schemeClr val="bg1"/>
                </a:solidFill>
                <a:latin typeface="Comic Sans MS" pitchFamily="66" charset="0"/>
              </a:rPr>
              <a:t>Hikaye okumaya ve anlatmaya eklenebilecek çeşitli aktiviteler ve alıştırmalar yoluyla öğrencilerin hedef dili öğrenmelerini pekiştirmek</a:t>
            </a:r>
          </a:p>
          <a:p>
            <a:pPr algn="l" indent="-457200" marL="457200">
              <a:buClr>
                <a:schemeClr val="bg1"/>
              </a:buClr>
              <a:buFont typeface="Wingdings" panose="05000000000000000000" pitchFamily="2" charset="2"/>
              <a:buChar char="Ø"/>
            </a:pPr>
            <a:r>
              <a:rPr dirty="0" i="1" lang="tr-TR">
                <a:solidFill>
                  <a:schemeClr val="bg1"/>
                </a:solidFill>
                <a:latin typeface="Comic Sans MS" pitchFamily="66" charset="0"/>
              </a:rPr>
              <a:t>Ana ve alt becerileri bütüncül bir yaklaşımla öğrencilere kazandırmaya çalışmak</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rotWithShape="1" dpi="0">
          <a:blip xmlns:r="http://schemas.openxmlformats.org/officeDocument/2006/relationships" r:embed="rId1" cstate="screen">
            <a:alphaModFix amt="70000"/>
            <a:lum/>
          </a:blip>
          <a:srcRect/>
          <a:stretch>
            <a:fillRect l="-4000" r="-4000"/>
          </a:stretch>
        </a:blipFill>
      </p:bgPr>
    </p:bg>
    <p:spTree>
      <p:nvGrpSpPr>
        <p:cNvPr id="46" name=""/>
        <p:cNvGrpSpPr/>
        <p:nvPr/>
      </p:nvGrpSpPr>
      <p:grpSpPr>
        <a:xfrm>
          <a:off x="0" y="0"/>
          <a:ext cx="0" cy="0"/>
          <a:chOff x="0" y="0"/>
          <a:chExt cx="0" cy="0"/>
        </a:xfrm>
      </p:grpSpPr>
      <p:sp>
        <p:nvSpPr>
          <p:cNvPr id="1048608" name="1 Başlık"/>
          <p:cNvSpPr>
            <a:spLocks noGrp="1"/>
          </p:cNvSpPr>
          <p:nvPr>
            <p:ph type="ctrTitle"/>
          </p:nvPr>
        </p:nvSpPr>
        <p:spPr>
          <a:xfrm>
            <a:off x="511087" y="543609"/>
            <a:ext cx="7851648" cy="820688"/>
          </a:xfrm>
        </p:spPr>
        <p:txBody>
          <a:bodyPr>
            <a:noAutofit/>
          </a:bodyPr>
          <a:p>
            <a:pPr algn="l"/>
            <a:r>
              <a:rPr dirty="0" sz="6000" lang="tr-TR">
                <a:solidFill>
                  <a:schemeClr val="accent6"/>
                </a:solidFill>
                <a:effectLst>
                  <a:outerShdw algn="tl" blurRad="38100" dir="2700000" dist="38100">
                    <a:srgbClr val="000000">
                      <a:alpha val="43137"/>
                    </a:srgbClr>
                  </a:outerShdw>
                </a:effectLst>
              </a:rPr>
              <a:t>HİKAYE SEÇİMİ</a:t>
            </a:r>
          </a:p>
        </p:txBody>
      </p:sp>
      <p:sp>
        <p:nvSpPr>
          <p:cNvPr id="1048609" name="2 İçerik Yer Tutucusu"/>
          <p:cNvSpPr>
            <a:spLocks noGrp="1"/>
          </p:cNvSpPr>
          <p:nvPr>
            <p:ph type="subTitle" idx="1"/>
          </p:nvPr>
        </p:nvSpPr>
        <p:spPr>
          <a:xfrm>
            <a:off x="467544" y="1484784"/>
            <a:ext cx="8496944" cy="5040560"/>
          </a:xfrm>
        </p:spPr>
        <p:txBody>
          <a:bodyPr>
            <a:normAutofit/>
          </a:bodyPr>
          <a:p>
            <a:pPr algn="l"/>
            <a:r>
              <a:rPr dirty="0" sz="3600" i="1" lang="tr-TR">
                <a:solidFill>
                  <a:schemeClr val="bg1"/>
                </a:solidFill>
                <a:latin typeface="Comic Sans MS" pitchFamily="66" charset="0"/>
              </a:rPr>
              <a:t>Çocuklara yabancı dil öğretilirken kullanılacak hikayelerin seçimi oldukça önemlidir. Örneğin; TÖMER’de dil öğrenen bir öğrenciye tavsiye edilecek bir kitapla, çocuk yaşta İngiltere’ye göçen 19 yaşındaki bir gence verilecek kitap aynı değildir.</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rotWithShape="1" dpi="0">
          <a:blip xmlns:r="http://schemas.openxmlformats.org/officeDocument/2006/relationships" r:embed="rId6" cstate="screen">
            <a:lum/>
          </a:blip>
          <a:srcRect/>
          <a:stretch>
            <a:fillRect l="-10000" r="-10000"/>
          </a:stretch>
        </a:blipFill>
      </p:bgPr>
    </p:bg>
    <p:spTree>
      <p:nvGrpSpPr>
        <p:cNvPr id="47" name=""/>
        <p:cNvGrpSpPr/>
        <p:nvPr/>
      </p:nvGrpSpPr>
      <p:grpSpPr>
        <a:xfrm>
          <a:off x="0" y="0"/>
          <a:ext cx="0" cy="0"/>
          <a:chOff x="0" y="0"/>
          <a:chExt cx="0" cy="0"/>
        </a:xfrm>
      </p:grpSpPr>
      <p:graphicFrame>
        <p:nvGraphicFramePr>
          <p:cNvPr id="4194304" name="5 Diyagram"/>
          <p:cNvGraphicFramePr>
            <a:graphicFrameLocks/>
          </p:cNvGraphicFramePr>
          <p:nvPr/>
        </p:nvGraphicFramePr>
        <p:xfrm>
          <a:off x="0" y="0"/>
          <a:ext cx="9144000" cy="6597352"/>
        </p:xfrm>
        <a:graphic>
          <a:graphicData uri="http://schemas.openxmlformats.org/drawingml/2006/diagram">
            <dgm:relIds xmlns:dgm="http://schemas.openxmlformats.org/drawingml/2006/diagram" xmlns:r="http://schemas.openxmlformats.org/officeDocument/2006/relationships" r:dm="rId2" r:lo="rId1" r:qs="rId5" r:cs="rId4"/>
          </a:graphicData>
        </a:graphic>
      </p:graphicFrame>
      <p:sp>
        <p:nvSpPr>
          <p:cNvPr id="1048610" name="6 Metin kutusu"/>
          <p:cNvSpPr txBox="1"/>
          <p:nvPr/>
        </p:nvSpPr>
        <p:spPr>
          <a:xfrm>
            <a:off x="2339752" y="2913955"/>
            <a:ext cx="4752528" cy="769441"/>
          </a:xfrm>
          <a:prstGeom prst="rect"/>
          <a:solidFill>
            <a:schemeClr val="bg1"/>
          </a:solidFill>
          <a:ln>
            <a:solidFill>
              <a:schemeClr val="bg1"/>
            </a:solidFill>
          </a:ln>
        </p:spPr>
        <p:txBody>
          <a:bodyPr rtlCol="0" wrap="square">
            <a:spAutoFit/>
            <a:scene3d>
              <a:camera prst="orthographicFront"/>
              <a:lightRig dir="t" rig="soft">
                <a:rot lat="0" lon="0" rev="10800000"/>
              </a:lightRig>
            </a:scene3d>
            <a:sp3d>
              <a:bevelT w="27940" h="12700"/>
              <a:contourClr>
                <a:srgbClr val="DDDDDD"/>
              </a:contourClr>
            </a:sp3d>
          </a:bodyPr>
          <a:p>
            <a:r>
              <a:rPr b="1" dirty="0" sz="4400" lang="tr-TR" spc="150">
                <a:ln w="11430"/>
                <a:solidFill>
                  <a:srgbClr val="F8F8F8"/>
                </a:solidFill>
                <a:effectLst>
                  <a:outerShdw algn="tl" blurRad="25400" rotWithShape="0">
                    <a:srgbClr val="000000">
                      <a:alpha val="43000"/>
                    </a:srgbClr>
                  </a:outerShdw>
                </a:effectLst>
              </a:rPr>
              <a:t>HİKAYE </a:t>
            </a:r>
            <a:r>
              <a:rPr b="1" dirty="0" sz="4400" lang="tr-TR" spc="150">
                <a:ln w="11430"/>
                <a:solidFill>
                  <a:srgbClr val="F8F8F8"/>
                </a:solidFill>
              </a:rPr>
              <a:t>SEÇİMİ</a:t>
            </a:r>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kış">
  <a:themeElements>
    <a:clrScheme name="Akış">
      <a:dk1>
        <a:sysClr lastClr="000000" val="windowText"/>
      </a:dk1>
      <a:lt1>
        <a:sysClr lastClr="FFFFFF" val="window"/>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Akış">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kış">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algn="ctr" blurRad="57150" dir="5400000" dist="38100" rotWithShape="0">
              <a:schemeClr val="phClr">
                <a:shade val="9000"/>
                <a:satMod val="105000"/>
                <a:alpha val="48000"/>
              </a:schemeClr>
            </a:outerShdw>
          </a:effectLst>
        </a:effectStyle>
        <a:effectStyle>
          <a:effectLst>
            <a:outerShdw algn="ctr" blurRad="57150" dir="5400000" dist="38100" rotWithShape="0">
              <a:schemeClr val="phClr">
                <a:shade val="9000"/>
                <a:satMod val="105000"/>
                <a:alpha val="48000"/>
              </a:schemeClr>
            </a:outerShdw>
          </a:effectLst>
        </a:effectStyle>
        <a:effectStyle>
          <a:effectLst>
            <a:outerShdw algn="ctr" blurRad="57150" dir="5400000" dist="38100" rotWithShape="0">
              <a:schemeClr val="phClr">
                <a:shade val="9000"/>
                <a:satMod val="105000"/>
                <a:alpha val="48000"/>
              </a:schemeClr>
            </a:outerShdw>
          </a:effectLst>
          <a:scene3d>
            <a:camera prst="orthographicFront" fov="0">
              <a:rot lat="0" lon="0" rev="0"/>
            </a:camera>
            <a:lightRig dir="tl" rig="glow">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algn="tl" flip="none" sx="65000" sy="65000" tx="0" ty="0"/>
        </a:blipFill>
      </a:bgFillStyleLst>
    </a:fmtScheme>
  </a:themeElements>
</a:theme>
</file>

<file path=ppt/theme/theme2.xml><?xml version="1.0" encoding="utf-8"?>
<a:theme xmlns:a="http://schemas.openxmlformats.org/drawingml/2006/main" name="Ofis Teması">
  <a:themeElements>
    <a:clrScheme name="Ofis">
      <a:dk1>
        <a:sysClr lastClr="000000" val="windowText"/>
      </a:dk1>
      <a:lt1>
        <a:sysClr lastClr="FFFFFF" val="window"/>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000"/>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Application>Microsoft Office PowerPoint</Application>
  <ScaleCrop>0</ScaleCrop>
  <LinksUpToDate>0</LinksUpToDate>
  <AppVersion>12.0000</AppVersion>
</Properties>
</file>

<file path=docProps/core.xml><?xml version="1.0" encoding="utf-8"?>
<cp:coreProperties xmlns:cp="http://schemas.openxmlformats.org/package/2006/metadata/core-properties" xmlns:dc="http://purl.org/dc/elements/1.1/" xmlns:dcterms="http://purl.org/dc/terms/" xmlns:xsi="http://www.w3.org/2001/XMLSchema-instance">
  <dc:title>Slayt 1</dc:title>
  <dc:creator>Vahdet-Yasin-Fatih</dc:creator>
  <cp:lastModifiedBy>Vahdet-Yasin-Fatih</cp:lastModifiedBy>
  <dcterms:created xsi:type="dcterms:W3CDTF">2020-11-16T16:41:05Z</dcterms:created>
  <dcterms:modified xsi:type="dcterms:W3CDTF">2020-12-16T16:34:51Z</dcterms:modified>
</cp:coreProperties>
</file>